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71" r:id="rId11"/>
    <p:sldId id="265" r:id="rId12"/>
    <p:sldId id="266" r:id="rId13"/>
    <p:sldId id="267" r:id="rId14"/>
    <p:sldId id="268" r:id="rId15"/>
    <p:sldId id="277" r:id="rId16"/>
    <p:sldId id="269" r:id="rId17"/>
    <p:sldId id="270" r:id="rId18"/>
    <p:sldId id="272" r:id="rId19"/>
    <p:sldId id="273" r:id="rId20"/>
    <p:sldId id="275" r:id="rId21"/>
    <p:sldId id="274" r:id="rId22"/>
    <p:sldId id="278" r:id="rId23"/>
    <p:sldId id="276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image" Target="../media/image21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DC2927-62D1-4B6D-9299-C2852350FB69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B099EE1-9323-4053-BD0E-22F0E0BF8B84}">
      <dgm:prSet phldrT="[Texte]" custT="1"/>
      <dgm:spPr/>
      <dgm:t>
        <a:bodyPr/>
        <a:lstStyle/>
        <a:p>
          <a:r>
            <a:rPr lang="fr-F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Intérêt d’un point de vue environnemental</a:t>
          </a:r>
          <a:endParaRPr lang="fr-F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B0D745-4C1A-47F8-BDC2-DDC8000E2804}" type="parTrans" cxnId="{79E5615C-7C84-442B-8ED3-FC4D49D3D7A0}">
      <dgm:prSet/>
      <dgm:spPr/>
      <dgm:t>
        <a:bodyPr/>
        <a:lstStyle/>
        <a:p>
          <a:endParaRPr lang="fr-FR"/>
        </a:p>
      </dgm:t>
    </dgm:pt>
    <dgm:pt modelId="{5082CB8A-FE9B-476B-BBC6-1BE3DC09DBE5}" type="sibTrans" cxnId="{79E5615C-7C84-442B-8ED3-FC4D49D3D7A0}">
      <dgm:prSet/>
      <dgm:spPr/>
      <dgm:t>
        <a:bodyPr/>
        <a:lstStyle/>
        <a:p>
          <a:endParaRPr lang="fr-FR"/>
        </a:p>
      </dgm:t>
    </dgm:pt>
    <dgm:pt modelId="{603A38AF-176B-4948-982C-93B9ADC05BA6}">
      <dgm:prSet phldrT="[Texte]" custT="1"/>
      <dgm:spPr/>
      <dgm:t>
        <a:bodyPr/>
        <a:lstStyle/>
        <a:p>
          <a:pPr algn="ctr"/>
          <a:r>
            <a:rPr lang="fr-FR" sz="1800" b="1" dirty="0" smtClean="0"/>
            <a:t>Préservation de la biodiversité, </a:t>
          </a:r>
          <a:r>
            <a:rPr lang="fr-FR" sz="1800" b="1" dirty="0" err="1" smtClean="0"/>
            <a:t>Natura</a:t>
          </a:r>
          <a:r>
            <a:rPr lang="fr-FR" sz="1800" b="1" dirty="0" smtClean="0"/>
            <a:t> 2000.</a:t>
          </a:r>
          <a:endParaRPr lang="fr-FR" sz="1800" b="1" dirty="0"/>
        </a:p>
      </dgm:t>
    </dgm:pt>
    <dgm:pt modelId="{DB06F1D6-1395-4770-A6D3-0B7431375CA0}" type="parTrans" cxnId="{A520BFB0-80F8-4904-ADA6-886C1E38D196}">
      <dgm:prSet/>
      <dgm:spPr/>
      <dgm:t>
        <a:bodyPr/>
        <a:lstStyle/>
        <a:p>
          <a:endParaRPr lang="fr-FR"/>
        </a:p>
      </dgm:t>
    </dgm:pt>
    <dgm:pt modelId="{B08A3EE7-3B82-475D-8322-17E667FB60B4}" type="sibTrans" cxnId="{A520BFB0-80F8-4904-ADA6-886C1E38D196}">
      <dgm:prSet/>
      <dgm:spPr/>
      <dgm:t>
        <a:bodyPr/>
        <a:lstStyle/>
        <a:p>
          <a:endParaRPr lang="fr-FR"/>
        </a:p>
      </dgm:t>
    </dgm:pt>
    <dgm:pt modelId="{828D5EDA-7B05-4040-A04F-6BFB20D5C395}">
      <dgm:prSet phldrT="[Texte]" custT="1"/>
      <dgm:spPr/>
      <dgm:t>
        <a:bodyPr/>
        <a:lstStyle/>
        <a:p>
          <a:pPr algn="ctr"/>
          <a:r>
            <a:rPr lang="fr-FR" sz="1800" b="1" dirty="0" smtClean="0"/>
            <a:t>Paysage typique du Var.</a:t>
          </a:r>
          <a:endParaRPr lang="fr-FR" sz="1800" b="1" dirty="0"/>
        </a:p>
      </dgm:t>
    </dgm:pt>
    <dgm:pt modelId="{D826AB2C-5751-4E85-9AE1-961949637BBA}" type="parTrans" cxnId="{4D55E4D8-C3E3-4266-8A67-02B381767C81}">
      <dgm:prSet/>
      <dgm:spPr/>
      <dgm:t>
        <a:bodyPr/>
        <a:lstStyle/>
        <a:p>
          <a:endParaRPr lang="fr-FR"/>
        </a:p>
      </dgm:t>
    </dgm:pt>
    <dgm:pt modelId="{4CD7A280-AC58-4CED-BC3F-2F814A456A38}" type="sibTrans" cxnId="{4D55E4D8-C3E3-4266-8A67-02B381767C81}">
      <dgm:prSet/>
      <dgm:spPr/>
      <dgm:t>
        <a:bodyPr/>
        <a:lstStyle/>
        <a:p>
          <a:endParaRPr lang="fr-FR"/>
        </a:p>
      </dgm:t>
    </dgm:pt>
    <dgm:pt modelId="{F76FFCB6-73D4-4DEA-945B-A446724963C5}">
      <dgm:prSet phldrT="[Texte]" custT="1"/>
      <dgm:spPr/>
      <dgm:t>
        <a:bodyPr/>
        <a:lstStyle/>
        <a:p>
          <a:pPr algn="ctr"/>
          <a:r>
            <a:rPr lang="fr-FR" sz="1800" b="1" dirty="0" smtClean="0"/>
            <a:t>Produit naturel et recyclable.</a:t>
          </a:r>
          <a:endParaRPr lang="fr-FR" sz="1800" b="1" dirty="0"/>
        </a:p>
      </dgm:t>
    </dgm:pt>
    <dgm:pt modelId="{87FFEE69-8B93-440A-A617-D27F04B4E213}" type="parTrans" cxnId="{E9579C92-9BD7-46C3-A26A-C40901ED1E70}">
      <dgm:prSet/>
      <dgm:spPr/>
      <dgm:t>
        <a:bodyPr/>
        <a:lstStyle/>
        <a:p>
          <a:endParaRPr lang="fr-FR"/>
        </a:p>
      </dgm:t>
    </dgm:pt>
    <dgm:pt modelId="{D9D1AC6A-D6F0-4AE5-9EB6-7011BC1391B2}" type="sibTrans" cxnId="{E9579C92-9BD7-46C3-A26A-C40901ED1E70}">
      <dgm:prSet/>
      <dgm:spPr/>
      <dgm:t>
        <a:bodyPr/>
        <a:lstStyle/>
        <a:p>
          <a:endParaRPr lang="fr-FR"/>
        </a:p>
      </dgm:t>
    </dgm:pt>
    <dgm:pt modelId="{0636D2C6-E2B8-4256-9987-D1386546BBF5}">
      <dgm:prSet phldrT="[Texte]" custT="1"/>
      <dgm:spPr/>
      <dgm:t>
        <a:bodyPr/>
        <a:lstStyle/>
        <a:p>
          <a:pPr algn="ctr"/>
          <a:r>
            <a:rPr lang="fr-FR" sz="1800" b="1" dirty="0" smtClean="0"/>
            <a:t>Résiste aux incendies.</a:t>
          </a:r>
          <a:endParaRPr lang="fr-FR" sz="1800" b="1" dirty="0"/>
        </a:p>
      </dgm:t>
    </dgm:pt>
    <dgm:pt modelId="{DAB969A9-FB7F-43E7-BB7F-906F6273FDC2}" type="parTrans" cxnId="{698E0A30-AAF3-4C78-AD85-F2497E6E7F7D}">
      <dgm:prSet/>
      <dgm:spPr/>
      <dgm:t>
        <a:bodyPr/>
        <a:lstStyle/>
        <a:p>
          <a:endParaRPr lang="fr-FR"/>
        </a:p>
      </dgm:t>
    </dgm:pt>
    <dgm:pt modelId="{F1C2656D-E2D9-43E2-AB6D-BE2E9C20DEC9}" type="sibTrans" cxnId="{698E0A30-AAF3-4C78-AD85-F2497E6E7F7D}">
      <dgm:prSet/>
      <dgm:spPr/>
      <dgm:t>
        <a:bodyPr/>
        <a:lstStyle/>
        <a:p>
          <a:endParaRPr lang="fr-FR"/>
        </a:p>
      </dgm:t>
    </dgm:pt>
    <dgm:pt modelId="{8DBA9929-E917-4B02-99C5-223BF557899D}" type="pres">
      <dgm:prSet presAssocID="{E4DC2927-62D1-4B6D-9299-C2852350FB69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C6A7415F-EEBE-4E8E-970A-E416A69B2BC3}" type="pres">
      <dgm:prSet presAssocID="{EB099EE1-9323-4053-BD0E-22F0E0BF8B84}" presName="Parent" presStyleLbl="node1" presStyleIdx="0" presStyleCnt="2" custScaleX="189266" custLinFactNeighborX="-38169" custLinFactNeighborY="-1212">
        <dgm:presLayoutVars>
          <dgm:chMax val="4"/>
          <dgm:chPref val="3"/>
        </dgm:presLayoutVars>
      </dgm:prSet>
      <dgm:spPr/>
      <dgm:t>
        <a:bodyPr/>
        <a:lstStyle/>
        <a:p>
          <a:endParaRPr lang="fr-FR"/>
        </a:p>
      </dgm:t>
    </dgm:pt>
    <dgm:pt modelId="{B33524F8-0DF4-4CCF-A9AC-CA8BCD03DD5C}" type="pres">
      <dgm:prSet presAssocID="{603A38AF-176B-4948-982C-93B9ADC05BA6}" presName="Accent" presStyleLbl="node1" presStyleIdx="1" presStyleCnt="2"/>
      <dgm:spPr/>
    </dgm:pt>
    <dgm:pt modelId="{F2A8BC73-DB07-4D7A-827C-D6B81B15C185}" type="pres">
      <dgm:prSet presAssocID="{603A38AF-176B-4948-982C-93B9ADC05BA6}" presName="Image1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fr-FR"/>
        </a:p>
      </dgm:t>
    </dgm:pt>
    <dgm:pt modelId="{136F9F0B-00ED-42A8-B00E-A402D9459D09}" type="pres">
      <dgm:prSet presAssocID="{603A38AF-176B-4948-982C-93B9ADC05BA6}" presName="Child1" presStyleLbl="revTx" presStyleIdx="0" presStyleCnt="4" custScaleX="212960" custLinFactNeighborX="46233" custLinFactNeighborY="-13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AC37-EEC1-401D-8298-C8581D2480BD}" type="pres">
      <dgm:prSet presAssocID="{828D5EDA-7B05-4040-A04F-6BFB20D5C395}" presName="Image2" presStyleCnt="0"/>
      <dgm:spPr/>
    </dgm:pt>
    <dgm:pt modelId="{090C92EF-1DB6-4A92-A52E-B7A30A6AFAA6}" type="pres">
      <dgm:prSet presAssocID="{828D5EDA-7B05-4040-A04F-6BFB20D5C395}" presName="Imag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fr-FR"/>
        </a:p>
      </dgm:t>
    </dgm:pt>
    <dgm:pt modelId="{35920F05-2ADE-4141-97C3-FD3B20C789FD}" type="pres">
      <dgm:prSet presAssocID="{828D5EDA-7B05-4040-A04F-6BFB20D5C395}" presName="Child2" presStyleLbl="revTx" presStyleIdx="1" presStyleCnt="4" custScaleX="1087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D305FA4-8A31-4EC8-9318-1B0136316646}" type="pres">
      <dgm:prSet presAssocID="{0636D2C6-E2B8-4256-9987-D1386546BBF5}" presName="Image3" presStyleCnt="0"/>
      <dgm:spPr/>
    </dgm:pt>
    <dgm:pt modelId="{CBDCC5A6-FC0F-48A8-8A59-76F00BC8EF69}" type="pres">
      <dgm:prSet presAssocID="{0636D2C6-E2B8-4256-9987-D1386546BBF5}" presName="Imag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fr-FR"/>
        </a:p>
      </dgm:t>
    </dgm:pt>
    <dgm:pt modelId="{525E6079-B223-427B-8F06-767A4BAD6E06}" type="pres">
      <dgm:prSet presAssocID="{0636D2C6-E2B8-4256-9987-D1386546BBF5}" presName="Child3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41F9823-2E56-439F-BD42-8E03D4C39EF8}" type="pres">
      <dgm:prSet presAssocID="{F76FFCB6-73D4-4DEA-945B-A446724963C5}" presName="Image4" presStyleCnt="0"/>
      <dgm:spPr/>
    </dgm:pt>
    <dgm:pt modelId="{36AF587B-FEC3-4EE7-AD2A-A551BDC155D6}" type="pres">
      <dgm:prSet presAssocID="{F76FFCB6-73D4-4DEA-945B-A446724963C5}" presName="Imag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fr-FR"/>
        </a:p>
      </dgm:t>
    </dgm:pt>
    <dgm:pt modelId="{3312C860-5FA6-42AF-8219-6A63E8386174}" type="pres">
      <dgm:prSet presAssocID="{F76FFCB6-73D4-4DEA-945B-A446724963C5}" presName="Child4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D55E4D8-C3E3-4266-8A67-02B381767C81}" srcId="{EB099EE1-9323-4053-BD0E-22F0E0BF8B84}" destId="{828D5EDA-7B05-4040-A04F-6BFB20D5C395}" srcOrd="1" destOrd="0" parTransId="{D826AB2C-5751-4E85-9AE1-961949637BBA}" sibTransId="{4CD7A280-AC58-4CED-BC3F-2F814A456A38}"/>
    <dgm:cxn modelId="{E9BBE322-11B1-4A4C-9A1C-382156FDAB9C}" type="presOf" srcId="{603A38AF-176B-4948-982C-93B9ADC05BA6}" destId="{136F9F0B-00ED-42A8-B00E-A402D9459D09}" srcOrd="0" destOrd="0" presId="urn:microsoft.com/office/officeart/2011/layout/RadialPictureList"/>
    <dgm:cxn modelId="{698E0A30-AAF3-4C78-AD85-F2497E6E7F7D}" srcId="{EB099EE1-9323-4053-BD0E-22F0E0BF8B84}" destId="{0636D2C6-E2B8-4256-9987-D1386546BBF5}" srcOrd="2" destOrd="0" parTransId="{DAB969A9-FB7F-43E7-BB7F-906F6273FDC2}" sibTransId="{F1C2656D-E2D9-43E2-AB6D-BE2E9C20DEC9}"/>
    <dgm:cxn modelId="{79E5615C-7C84-442B-8ED3-FC4D49D3D7A0}" srcId="{E4DC2927-62D1-4B6D-9299-C2852350FB69}" destId="{EB099EE1-9323-4053-BD0E-22F0E0BF8B84}" srcOrd="0" destOrd="0" parTransId="{A7B0D745-4C1A-47F8-BDC2-DDC8000E2804}" sibTransId="{5082CB8A-FE9B-476B-BBC6-1BE3DC09DBE5}"/>
    <dgm:cxn modelId="{87910FCD-0AB0-48B9-9CE7-57F75F29595C}" type="presOf" srcId="{EB099EE1-9323-4053-BD0E-22F0E0BF8B84}" destId="{C6A7415F-EEBE-4E8E-970A-E416A69B2BC3}" srcOrd="0" destOrd="0" presId="urn:microsoft.com/office/officeart/2011/layout/RadialPictureList"/>
    <dgm:cxn modelId="{A520BFB0-80F8-4904-ADA6-886C1E38D196}" srcId="{EB099EE1-9323-4053-BD0E-22F0E0BF8B84}" destId="{603A38AF-176B-4948-982C-93B9ADC05BA6}" srcOrd="0" destOrd="0" parTransId="{DB06F1D6-1395-4770-A6D3-0B7431375CA0}" sibTransId="{B08A3EE7-3B82-475D-8322-17E667FB60B4}"/>
    <dgm:cxn modelId="{0D0E4C87-555F-418E-8B65-499D3607E957}" type="presOf" srcId="{F76FFCB6-73D4-4DEA-945B-A446724963C5}" destId="{3312C860-5FA6-42AF-8219-6A63E8386174}" srcOrd="0" destOrd="0" presId="urn:microsoft.com/office/officeart/2011/layout/RadialPictureList"/>
    <dgm:cxn modelId="{879941EA-5DED-4E5A-AC84-6EE03554B92B}" type="presOf" srcId="{E4DC2927-62D1-4B6D-9299-C2852350FB69}" destId="{8DBA9929-E917-4B02-99C5-223BF557899D}" srcOrd="0" destOrd="0" presId="urn:microsoft.com/office/officeart/2011/layout/RadialPictureList"/>
    <dgm:cxn modelId="{BF92C144-139B-4489-8BFC-983596657126}" type="presOf" srcId="{0636D2C6-E2B8-4256-9987-D1386546BBF5}" destId="{525E6079-B223-427B-8F06-767A4BAD6E06}" srcOrd="0" destOrd="0" presId="urn:microsoft.com/office/officeart/2011/layout/RadialPictureList"/>
    <dgm:cxn modelId="{71DEA6A6-E3DC-4DD8-A18B-127C045115A3}" type="presOf" srcId="{828D5EDA-7B05-4040-A04F-6BFB20D5C395}" destId="{35920F05-2ADE-4141-97C3-FD3B20C789FD}" srcOrd="0" destOrd="0" presId="urn:microsoft.com/office/officeart/2011/layout/RadialPictureList"/>
    <dgm:cxn modelId="{E9579C92-9BD7-46C3-A26A-C40901ED1E70}" srcId="{EB099EE1-9323-4053-BD0E-22F0E0BF8B84}" destId="{F76FFCB6-73D4-4DEA-945B-A446724963C5}" srcOrd="3" destOrd="0" parTransId="{87FFEE69-8B93-440A-A617-D27F04B4E213}" sibTransId="{D9D1AC6A-D6F0-4AE5-9EB6-7011BC1391B2}"/>
    <dgm:cxn modelId="{6059D38A-DE33-41B9-89A7-3F072DC9FCF9}" type="presParOf" srcId="{8DBA9929-E917-4B02-99C5-223BF557899D}" destId="{C6A7415F-EEBE-4E8E-970A-E416A69B2BC3}" srcOrd="0" destOrd="0" presId="urn:microsoft.com/office/officeart/2011/layout/RadialPictureList"/>
    <dgm:cxn modelId="{E9D122AB-C9F7-42BD-88A4-5D41005167E3}" type="presParOf" srcId="{8DBA9929-E917-4B02-99C5-223BF557899D}" destId="{B33524F8-0DF4-4CCF-A9AC-CA8BCD03DD5C}" srcOrd="1" destOrd="0" presId="urn:microsoft.com/office/officeart/2011/layout/RadialPictureList"/>
    <dgm:cxn modelId="{337A35D4-C0D4-4A2B-916C-D7F0A4800366}" type="presParOf" srcId="{8DBA9929-E917-4B02-99C5-223BF557899D}" destId="{F2A8BC73-DB07-4D7A-827C-D6B81B15C185}" srcOrd="2" destOrd="0" presId="urn:microsoft.com/office/officeart/2011/layout/RadialPictureList"/>
    <dgm:cxn modelId="{9EC8EE98-45FD-44C8-B591-D29B885EB44A}" type="presParOf" srcId="{8DBA9929-E917-4B02-99C5-223BF557899D}" destId="{136F9F0B-00ED-42A8-B00E-A402D9459D09}" srcOrd="3" destOrd="0" presId="urn:microsoft.com/office/officeart/2011/layout/RadialPictureList"/>
    <dgm:cxn modelId="{7FA71FBC-AC2E-4B24-866B-89F98F2F0C36}" type="presParOf" srcId="{8DBA9929-E917-4B02-99C5-223BF557899D}" destId="{709AAC37-EEC1-401D-8298-C8581D2480BD}" srcOrd="4" destOrd="0" presId="urn:microsoft.com/office/officeart/2011/layout/RadialPictureList"/>
    <dgm:cxn modelId="{B320E293-38AA-4D86-AB18-98E94BCD7CB5}" type="presParOf" srcId="{709AAC37-EEC1-401D-8298-C8581D2480BD}" destId="{090C92EF-1DB6-4A92-A52E-B7A30A6AFAA6}" srcOrd="0" destOrd="0" presId="urn:microsoft.com/office/officeart/2011/layout/RadialPictureList"/>
    <dgm:cxn modelId="{26DA746A-F882-4DBB-AE17-1DE3E7AC1700}" type="presParOf" srcId="{8DBA9929-E917-4B02-99C5-223BF557899D}" destId="{35920F05-2ADE-4141-97C3-FD3B20C789FD}" srcOrd="5" destOrd="0" presId="urn:microsoft.com/office/officeart/2011/layout/RadialPictureList"/>
    <dgm:cxn modelId="{1FAC5511-B4DC-405C-B3BA-2F6344245467}" type="presParOf" srcId="{8DBA9929-E917-4B02-99C5-223BF557899D}" destId="{FD305FA4-8A31-4EC8-9318-1B0136316646}" srcOrd="6" destOrd="0" presId="urn:microsoft.com/office/officeart/2011/layout/RadialPictureList"/>
    <dgm:cxn modelId="{A0535049-9C0F-4559-86DA-B472B4475625}" type="presParOf" srcId="{FD305FA4-8A31-4EC8-9318-1B0136316646}" destId="{CBDCC5A6-FC0F-48A8-8A59-76F00BC8EF69}" srcOrd="0" destOrd="0" presId="urn:microsoft.com/office/officeart/2011/layout/RadialPictureList"/>
    <dgm:cxn modelId="{99D727D9-6C85-4C71-9473-691E7F0C25C9}" type="presParOf" srcId="{8DBA9929-E917-4B02-99C5-223BF557899D}" destId="{525E6079-B223-427B-8F06-767A4BAD6E06}" srcOrd="7" destOrd="0" presId="urn:microsoft.com/office/officeart/2011/layout/RadialPictureList"/>
    <dgm:cxn modelId="{CEC54CA7-A6B4-4967-99BB-03A215741931}" type="presParOf" srcId="{8DBA9929-E917-4B02-99C5-223BF557899D}" destId="{F41F9823-2E56-439F-BD42-8E03D4C39EF8}" srcOrd="8" destOrd="0" presId="urn:microsoft.com/office/officeart/2011/layout/RadialPictureList"/>
    <dgm:cxn modelId="{0EFCFEBD-F542-4E61-8E0F-27E3981EC0B0}" type="presParOf" srcId="{F41F9823-2E56-439F-BD42-8E03D4C39EF8}" destId="{36AF587B-FEC3-4EE7-AD2A-A551BDC155D6}" srcOrd="0" destOrd="0" presId="urn:microsoft.com/office/officeart/2011/layout/RadialPictureList"/>
    <dgm:cxn modelId="{F67CB718-73C2-41EE-967C-0F67D5355B87}" type="presParOf" srcId="{8DBA9929-E917-4B02-99C5-223BF557899D}" destId="{3312C860-5FA6-42AF-8219-6A63E8386174}" srcOrd="9" destOrd="0" presId="urn:microsoft.com/office/officeart/2011/layout/RadialPicture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4B1112B-C858-4D66-AE58-038280FA8B8B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1ED7735-1805-4DED-8941-0DB2A0E37A56}">
      <dgm:prSet phldrT="[Texte]" custT="1"/>
      <dgm:spPr/>
      <dgm:t>
        <a:bodyPr/>
        <a:lstStyle/>
        <a:p>
          <a:r>
            <a:rPr lang="fr-FR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Sous-solage en plein.</a:t>
          </a:r>
          <a:endParaRPr lang="fr-FR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A3428D-4D36-4CB3-ADD3-72652C95BBEC}" type="parTrans" cxnId="{EF925230-64D2-4EED-855C-204DC1D79F4B}">
      <dgm:prSet/>
      <dgm:spPr/>
      <dgm:t>
        <a:bodyPr/>
        <a:lstStyle/>
        <a:p>
          <a:endParaRPr lang="fr-FR"/>
        </a:p>
      </dgm:t>
    </dgm:pt>
    <dgm:pt modelId="{4503C91C-F145-4EA6-A778-C03E740A8BCE}" type="sibTrans" cxnId="{EF925230-64D2-4EED-855C-204DC1D79F4B}">
      <dgm:prSet/>
      <dgm:spPr/>
      <dgm:t>
        <a:bodyPr/>
        <a:lstStyle/>
        <a:p>
          <a:endParaRPr lang="fr-FR"/>
        </a:p>
      </dgm:t>
    </dgm:pt>
    <dgm:pt modelId="{120C4B30-6360-4A61-AE80-767891FCBD0B}">
      <dgm:prSet phldrT="[Texte]" custT="1"/>
      <dgm:spPr/>
      <dgm:t>
        <a:bodyPr/>
        <a:lstStyle/>
        <a:p>
          <a:r>
            <a:rPr lang="fr-FR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Plantation en 4X3 m.</a:t>
          </a:r>
          <a:endParaRPr lang="fr-FR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D5A2D1-B745-4DC6-A038-9A543BFB3ECC}" type="parTrans" cxnId="{EFDF7F6F-FFB1-44D1-8E5A-0E0033038874}">
      <dgm:prSet/>
      <dgm:spPr/>
      <dgm:t>
        <a:bodyPr/>
        <a:lstStyle/>
        <a:p>
          <a:endParaRPr lang="fr-FR"/>
        </a:p>
      </dgm:t>
    </dgm:pt>
    <dgm:pt modelId="{C8FB144C-45EF-4EB5-8EA1-BF95CFE2716F}" type="sibTrans" cxnId="{EFDF7F6F-FFB1-44D1-8E5A-0E0033038874}">
      <dgm:prSet/>
      <dgm:spPr/>
      <dgm:t>
        <a:bodyPr/>
        <a:lstStyle/>
        <a:p>
          <a:endParaRPr lang="fr-FR"/>
        </a:p>
      </dgm:t>
    </dgm:pt>
    <dgm:pt modelId="{884F5F8E-4FAF-4917-9DDA-AB1572710BA9}">
      <dgm:prSet phldrT="[Texte]" custT="1"/>
      <dgm:spPr/>
      <dgm:t>
        <a:bodyPr/>
        <a:lstStyle/>
        <a:p>
          <a:r>
            <a:rPr lang="fr-FR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Mise en place des </a:t>
          </a:r>
          <a:r>
            <a:rPr lang="fr-FR" sz="19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tubex</a:t>
          </a:r>
          <a:r>
            <a:rPr lang="fr-FR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™ de 60 cm.</a:t>
          </a:r>
          <a:endParaRPr lang="fr-FR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8BA201-BEAF-446C-B0C5-84BF5FD18B66}" type="parTrans" cxnId="{0FD18830-7EAD-4379-9DD2-69F31F69BA8F}">
      <dgm:prSet/>
      <dgm:spPr/>
      <dgm:t>
        <a:bodyPr/>
        <a:lstStyle/>
        <a:p>
          <a:endParaRPr lang="fr-FR"/>
        </a:p>
      </dgm:t>
    </dgm:pt>
    <dgm:pt modelId="{789E418A-2B95-4B33-BD91-583666CD49AE}" type="sibTrans" cxnId="{0FD18830-7EAD-4379-9DD2-69F31F69BA8F}">
      <dgm:prSet/>
      <dgm:spPr/>
      <dgm:t>
        <a:bodyPr/>
        <a:lstStyle/>
        <a:p>
          <a:endParaRPr lang="fr-FR"/>
        </a:p>
      </dgm:t>
    </dgm:pt>
    <dgm:pt modelId="{F610BD32-C6F0-41BD-9355-5F5591817C1D}" type="pres">
      <dgm:prSet presAssocID="{04B1112B-C858-4D66-AE58-038280FA8B8B}" presName="CompostProcess" presStyleCnt="0">
        <dgm:presLayoutVars>
          <dgm:dir/>
          <dgm:resizeHandles val="exact"/>
        </dgm:presLayoutVars>
      </dgm:prSet>
      <dgm:spPr/>
    </dgm:pt>
    <dgm:pt modelId="{950C1ABB-6554-4BD1-95DE-ED011E7D0175}" type="pres">
      <dgm:prSet presAssocID="{04B1112B-C858-4D66-AE58-038280FA8B8B}" presName="arrow" presStyleLbl="bgShp" presStyleIdx="0" presStyleCnt="1" custLinFactNeighborX="-73" custLinFactNeighborY="-12315"/>
      <dgm:spPr/>
    </dgm:pt>
    <dgm:pt modelId="{E7BE678B-177F-44AA-B355-A2C4751250EE}" type="pres">
      <dgm:prSet presAssocID="{04B1112B-C858-4D66-AE58-038280FA8B8B}" presName="linearProcess" presStyleCnt="0"/>
      <dgm:spPr/>
    </dgm:pt>
    <dgm:pt modelId="{9C31CADB-A255-4BAE-8C51-A1EB8D8D803E}" type="pres">
      <dgm:prSet presAssocID="{A1ED7735-1805-4DED-8941-0DB2A0E37A56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7A154AA-0F8F-432C-996F-EB81AEFC627B}" type="pres">
      <dgm:prSet presAssocID="{4503C91C-F145-4EA6-A778-C03E740A8BCE}" presName="sibTrans" presStyleCnt="0"/>
      <dgm:spPr/>
    </dgm:pt>
    <dgm:pt modelId="{F0E37B2F-C23D-4CCE-BB66-FE88911404A5}" type="pres">
      <dgm:prSet presAssocID="{120C4B30-6360-4A61-AE80-767891FCBD0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524BCF9-ADCA-4B2C-B754-2EB90D755BE7}" type="pres">
      <dgm:prSet presAssocID="{C8FB144C-45EF-4EB5-8EA1-BF95CFE2716F}" presName="sibTrans" presStyleCnt="0"/>
      <dgm:spPr/>
    </dgm:pt>
    <dgm:pt modelId="{B5A953A6-801B-4148-B421-5A9DAD907BF5}" type="pres">
      <dgm:prSet presAssocID="{884F5F8E-4FAF-4917-9DDA-AB1572710BA9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FDF7F6F-FFB1-44D1-8E5A-0E0033038874}" srcId="{04B1112B-C858-4D66-AE58-038280FA8B8B}" destId="{120C4B30-6360-4A61-AE80-767891FCBD0B}" srcOrd="1" destOrd="0" parTransId="{1FD5A2D1-B745-4DC6-A038-9A543BFB3ECC}" sibTransId="{C8FB144C-45EF-4EB5-8EA1-BF95CFE2716F}"/>
    <dgm:cxn modelId="{EF925230-64D2-4EED-855C-204DC1D79F4B}" srcId="{04B1112B-C858-4D66-AE58-038280FA8B8B}" destId="{A1ED7735-1805-4DED-8941-0DB2A0E37A56}" srcOrd="0" destOrd="0" parTransId="{F9A3428D-4D36-4CB3-ADD3-72652C95BBEC}" sibTransId="{4503C91C-F145-4EA6-A778-C03E740A8BCE}"/>
    <dgm:cxn modelId="{63A9797D-4BF5-403D-B569-0F637452FA40}" type="presOf" srcId="{884F5F8E-4FAF-4917-9DDA-AB1572710BA9}" destId="{B5A953A6-801B-4148-B421-5A9DAD907BF5}" srcOrd="0" destOrd="0" presId="urn:microsoft.com/office/officeart/2005/8/layout/hProcess9"/>
    <dgm:cxn modelId="{ADC78223-481E-491A-AD83-317F4565EFC1}" type="presOf" srcId="{A1ED7735-1805-4DED-8941-0DB2A0E37A56}" destId="{9C31CADB-A255-4BAE-8C51-A1EB8D8D803E}" srcOrd="0" destOrd="0" presId="urn:microsoft.com/office/officeart/2005/8/layout/hProcess9"/>
    <dgm:cxn modelId="{7B260726-B71E-4B1F-A45E-DFDE25E5C2D4}" type="presOf" srcId="{04B1112B-C858-4D66-AE58-038280FA8B8B}" destId="{F610BD32-C6F0-41BD-9355-5F5591817C1D}" srcOrd="0" destOrd="0" presId="urn:microsoft.com/office/officeart/2005/8/layout/hProcess9"/>
    <dgm:cxn modelId="{0FD18830-7EAD-4379-9DD2-69F31F69BA8F}" srcId="{04B1112B-C858-4D66-AE58-038280FA8B8B}" destId="{884F5F8E-4FAF-4917-9DDA-AB1572710BA9}" srcOrd="2" destOrd="0" parTransId="{328BA201-BEAF-446C-B0C5-84BF5FD18B66}" sibTransId="{789E418A-2B95-4B33-BD91-583666CD49AE}"/>
    <dgm:cxn modelId="{4AB45187-3868-4E56-8906-1EA306900348}" type="presOf" srcId="{120C4B30-6360-4A61-AE80-767891FCBD0B}" destId="{F0E37B2F-C23D-4CCE-BB66-FE88911404A5}" srcOrd="0" destOrd="0" presId="urn:microsoft.com/office/officeart/2005/8/layout/hProcess9"/>
    <dgm:cxn modelId="{EB4F990B-0E6B-4639-B1F3-60714DD4E1B8}" type="presParOf" srcId="{F610BD32-C6F0-41BD-9355-5F5591817C1D}" destId="{950C1ABB-6554-4BD1-95DE-ED011E7D0175}" srcOrd="0" destOrd="0" presId="urn:microsoft.com/office/officeart/2005/8/layout/hProcess9"/>
    <dgm:cxn modelId="{96BA9FF2-7301-40D4-9106-ED907589E821}" type="presParOf" srcId="{F610BD32-C6F0-41BD-9355-5F5591817C1D}" destId="{E7BE678B-177F-44AA-B355-A2C4751250EE}" srcOrd="1" destOrd="0" presId="urn:microsoft.com/office/officeart/2005/8/layout/hProcess9"/>
    <dgm:cxn modelId="{21A47BA5-0C5C-444B-AB7C-9FB2CEA7B83D}" type="presParOf" srcId="{E7BE678B-177F-44AA-B355-A2C4751250EE}" destId="{9C31CADB-A255-4BAE-8C51-A1EB8D8D803E}" srcOrd="0" destOrd="0" presId="urn:microsoft.com/office/officeart/2005/8/layout/hProcess9"/>
    <dgm:cxn modelId="{9EFC67D5-33B4-4624-B35D-B2E2E0A47669}" type="presParOf" srcId="{E7BE678B-177F-44AA-B355-A2C4751250EE}" destId="{37A154AA-0F8F-432C-996F-EB81AEFC627B}" srcOrd="1" destOrd="0" presId="urn:microsoft.com/office/officeart/2005/8/layout/hProcess9"/>
    <dgm:cxn modelId="{EACE613F-2D03-4C2A-90F5-7C2EC9B6DC28}" type="presParOf" srcId="{E7BE678B-177F-44AA-B355-A2C4751250EE}" destId="{F0E37B2F-C23D-4CCE-BB66-FE88911404A5}" srcOrd="2" destOrd="0" presId="urn:microsoft.com/office/officeart/2005/8/layout/hProcess9"/>
    <dgm:cxn modelId="{035381B6-AA2F-452A-946E-A63EB5D049B1}" type="presParOf" srcId="{E7BE678B-177F-44AA-B355-A2C4751250EE}" destId="{D524BCF9-ADCA-4B2C-B754-2EB90D755BE7}" srcOrd="3" destOrd="0" presId="urn:microsoft.com/office/officeart/2005/8/layout/hProcess9"/>
    <dgm:cxn modelId="{AF26700C-4423-4091-B40C-C2A6DCDC9F91}" type="presParOf" srcId="{E7BE678B-177F-44AA-B355-A2C4751250EE}" destId="{B5A953A6-801B-4148-B421-5A9DAD907BF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6FF01F7-0506-493A-9EC1-F8DA3B36A09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88EF2888-ED17-425D-93D2-CEFF732C846B}">
      <dgm:prSet phldrT="[Texte]" custT="1"/>
      <dgm:spPr/>
      <dgm:t>
        <a:bodyPr/>
        <a:lstStyle/>
        <a:p>
          <a:r>
            <a:rPr lang="fr-FR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Débroussaillage en plein</a:t>
          </a:r>
          <a:endParaRPr lang="fr-FR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6E9F49-0EF1-4152-B8B2-9439A2544E29}" type="parTrans" cxnId="{C235DFAC-CBF9-4704-9E81-1D99F68DE8C1}">
      <dgm:prSet/>
      <dgm:spPr/>
      <dgm:t>
        <a:bodyPr/>
        <a:lstStyle/>
        <a:p>
          <a:endParaRPr lang="fr-FR"/>
        </a:p>
      </dgm:t>
    </dgm:pt>
    <dgm:pt modelId="{E5A57EC0-0C71-451D-8A7F-39E604ACF020}" type="sibTrans" cxnId="{C235DFAC-CBF9-4704-9E81-1D99F68DE8C1}">
      <dgm:prSet/>
      <dgm:spPr/>
      <dgm:t>
        <a:bodyPr/>
        <a:lstStyle/>
        <a:p>
          <a:endParaRPr lang="fr-FR"/>
        </a:p>
      </dgm:t>
    </dgm:pt>
    <dgm:pt modelId="{65BA78F2-F609-47CB-9BAB-9327C81E1C56}">
      <dgm:prSet phldrT="[Texte]" custT="1"/>
      <dgm:spPr/>
      <dgm:t>
        <a:bodyPr/>
        <a:lstStyle/>
        <a:p>
          <a:r>
            <a:rPr lang="fr-FR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Coupe d’ensemencement</a:t>
          </a:r>
          <a:endParaRPr lang="fr-FR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544BDE-2313-4BBA-9556-85A91467C407}" type="parTrans" cxnId="{C70714EB-7657-47E1-8364-7AC43F855AA9}">
      <dgm:prSet/>
      <dgm:spPr/>
      <dgm:t>
        <a:bodyPr/>
        <a:lstStyle/>
        <a:p>
          <a:endParaRPr lang="fr-FR"/>
        </a:p>
      </dgm:t>
    </dgm:pt>
    <dgm:pt modelId="{D41672D2-9085-41F8-93ED-FC8F51159655}" type="sibTrans" cxnId="{C70714EB-7657-47E1-8364-7AC43F855AA9}">
      <dgm:prSet/>
      <dgm:spPr/>
      <dgm:t>
        <a:bodyPr/>
        <a:lstStyle/>
        <a:p>
          <a:endParaRPr lang="fr-FR"/>
        </a:p>
      </dgm:t>
    </dgm:pt>
    <dgm:pt modelId="{F72F5179-3F4F-46E9-8AB6-06F29E683B96}">
      <dgm:prSet phldrT="[Texte]" custT="1"/>
      <dgm:spPr/>
      <dgm:t>
        <a:bodyPr/>
        <a:lstStyle/>
        <a:p>
          <a:r>
            <a:rPr lang="fr-FR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Mise en place de protection contre le sanglier</a:t>
          </a:r>
          <a:endParaRPr lang="fr-FR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CAA637-2EE7-47EA-9B51-BC7AACE55E37}" type="parTrans" cxnId="{E35B17AB-C6E6-4B98-B752-FB03C31FE47A}">
      <dgm:prSet/>
      <dgm:spPr/>
      <dgm:t>
        <a:bodyPr/>
        <a:lstStyle/>
        <a:p>
          <a:endParaRPr lang="fr-FR"/>
        </a:p>
      </dgm:t>
    </dgm:pt>
    <dgm:pt modelId="{88FE75DD-C82B-4AF2-8165-4B726024B3FD}" type="sibTrans" cxnId="{E35B17AB-C6E6-4B98-B752-FB03C31FE47A}">
      <dgm:prSet/>
      <dgm:spPr/>
      <dgm:t>
        <a:bodyPr/>
        <a:lstStyle/>
        <a:p>
          <a:endParaRPr lang="fr-FR"/>
        </a:p>
      </dgm:t>
    </dgm:pt>
    <dgm:pt modelId="{2248A1CB-3E9E-4195-A98D-517F4E307BFC}" type="pres">
      <dgm:prSet presAssocID="{F6FF01F7-0506-493A-9EC1-F8DA3B36A090}" presName="CompostProcess" presStyleCnt="0">
        <dgm:presLayoutVars>
          <dgm:dir/>
          <dgm:resizeHandles val="exact"/>
        </dgm:presLayoutVars>
      </dgm:prSet>
      <dgm:spPr/>
    </dgm:pt>
    <dgm:pt modelId="{A9267FBF-A1A6-4DE9-8AE3-52C8A61F62B0}" type="pres">
      <dgm:prSet presAssocID="{F6FF01F7-0506-493A-9EC1-F8DA3B36A090}" presName="arrow" presStyleLbl="bgShp" presStyleIdx="0" presStyleCnt="1"/>
      <dgm:spPr/>
    </dgm:pt>
    <dgm:pt modelId="{5A6C270B-21AF-4772-A913-7759CBF671D8}" type="pres">
      <dgm:prSet presAssocID="{F6FF01F7-0506-493A-9EC1-F8DA3B36A090}" presName="linearProcess" presStyleCnt="0"/>
      <dgm:spPr/>
    </dgm:pt>
    <dgm:pt modelId="{1AACCEA6-086B-4958-B3EC-96117C18C036}" type="pres">
      <dgm:prSet presAssocID="{88EF2888-ED17-425D-93D2-CEFF732C846B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23D8536-9FF7-4035-96CF-016372E333D3}" type="pres">
      <dgm:prSet presAssocID="{E5A57EC0-0C71-451D-8A7F-39E604ACF020}" presName="sibTrans" presStyleCnt="0"/>
      <dgm:spPr/>
    </dgm:pt>
    <dgm:pt modelId="{59C9CCCF-46EE-404F-B016-B529886623A8}" type="pres">
      <dgm:prSet presAssocID="{65BA78F2-F609-47CB-9BAB-9327C81E1C56}" presName="textNode" presStyleLbl="node1" presStyleIdx="1" presStyleCnt="3" custScaleX="10779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F2FCCB9-2D90-4FBD-BD28-DA4579F0F949}" type="pres">
      <dgm:prSet presAssocID="{D41672D2-9085-41F8-93ED-FC8F51159655}" presName="sibTrans" presStyleCnt="0"/>
      <dgm:spPr/>
    </dgm:pt>
    <dgm:pt modelId="{E21B12AE-3045-477B-B2F0-1F7E9D06128F}" type="pres">
      <dgm:prSet presAssocID="{F72F5179-3F4F-46E9-8AB6-06F29E683B96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E87FA29-D8E1-4FB4-A306-DD4D36C3B311}" type="presOf" srcId="{F72F5179-3F4F-46E9-8AB6-06F29E683B96}" destId="{E21B12AE-3045-477B-B2F0-1F7E9D06128F}" srcOrd="0" destOrd="0" presId="urn:microsoft.com/office/officeart/2005/8/layout/hProcess9"/>
    <dgm:cxn modelId="{AB7E24B6-4553-4779-B70B-1EEFA76A2BF4}" type="presOf" srcId="{F6FF01F7-0506-493A-9EC1-F8DA3B36A090}" destId="{2248A1CB-3E9E-4195-A98D-517F4E307BFC}" srcOrd="0" destOrd="0" presId="urn:microsoft.com/office/officeart/2005/8/layout/hProcess9"/>
    <dgm:cxn modelId="{F9314D3B-73CF-4B78-AA41-66788C77B867}" type="presOf" srcId="{65BA78F2-F609-47CB-9BAB-9327C81E1C56}" destId="{59C9CCCF-46EE-404F-B016-B529886623A8}" srcOrd="0" destOrd="0" presId="urn:microsoft.com/office/officeart/2005/8/layout/hProcess9"/>
    <dgm:cxn modelId="{55FB6B5C-6819-42E8-AD19-EF12C44FA0F1}" type="presOf" srcId="{88EF2888-ED17-425D-93D2-CEFF732C846B}" destId="{1AACCEA6-086B-4958-B3EC-96117C18C036}" srcOrd="0" destOrd="0" presId="urn:microsoft.com/office/officeart/2005/8/layout/hProcess9"/>
    <dgm:cxn modelId="{E35B17AB-C6E6-4B98-B752-FB03C31FE47A}" srcId="{F6FF01F7-0506-493A-9EC1-F8DA3B36A090}" destId="{F72F5179-3F4F-46E9-8AB6-06F29E683B96}" srcOrd="2" destOrd="0" parTransId="{39CAA637-2EE7-47EA-9B51-BC7AACE55E37}" sibTransId="{88FE75DD-C82B-4AF2-8165-4B726024B3FD}"/>
    <dgm:cxn modelId="{C70714EB-7657-47E1-8364-7AC43F855AA9}" srcId="{F6FF01F7-0506-493A-9EC1-F8DA3B36A090}" destId="{65BA78F2-F609-47CB-9BAB-9327C81E1C56}" srcOrd="1" destOrd="0" parTransId="{27544BDE-2313-4BBA-9556-85A91467C407}" sibTransId="{D41672D2-9085-41F8-93ED-FC8F51159655}"/>
    <dgm:cxn modelId="{C235DFAC-CBF9-4704-9E81-1D99F68DE8C1}" srcId="{F6FF01F7-0506-493A-9EC1-F8DA3B36A090}" destId="{88EF2888-ED17-425D-93D2-CEFF732C846B}" srcOrd="0" destOrd="0" parTransId="{F16E9F49-0EF1-4152-B8B2-9439A2544E29}" sibTransId="{E5A57EC0-0C71-451D-8A7F-39E604ACF020}"/>
    <dgm:cxn modelId="{3561DBD3-0B20-4CCE-A3E4-BFFEF4E0BBD5}" type="presParOf" srcId="{2248A1CB-3E9E-4195-A98D-517F4E307BFC}" destId="{A9267FBF-A1A6-4DE9-8AE3-52C8A61F62B0}" srcOrd="0" destOrd="0" presId="urn:microsoft.com/office/officeart/2005/8/layout/hProcess9"/>
    <dgm:cxn modelId="{8E8361FE-B77A-4C83-BC46-47F42C5F04E5}" type="presParOf" srcId="{2248A1CB-3E9E-4195-A98D-517F4E307BFC}" destId="{5A6C270B-21AF-4772-A913-7759CBF671D8}" srcOrd="1" destOrd="0" presId="urn:microsoft.com/office/officeart/2005/8/layout/hProcess9"/>
    <dgm:cxn modelId="{0A160551-D119-4B4E-9EB6-76CB2373662C}" type="presParOf" srcId="{5A6C270B-21AF-4772-A913-7759CBF671D8}" destId="{1AACCEA6-086B-4958-B3EC-96117C18C036}" srcOrd="0" destOrd="0" presId="urn:microsoft.com/office/officeart/2005/8/layout/hProcess9"/>
    <dgm:cxn modelId="{B06A26AA-6825-4E1A-9DC2-BBCB5B08F2CD}" type="presParOf" srcId="{5A6C270B-21AF-4772-A913-7759CBF671D8}" destId="{523D8536-9FF7-4035-96CF-016372E333D3}" srcOrd="1" destOrd="0" presId="urn:microsoft.com/office/officeart/2005/8/layout/hProcess9"/>
    <dgm:cxn modelId="{6860A994-D6A9-4421-B575-CD7DEA4A4553}" type="presParOf" srcId="{5A6C270B-21AF-4772-A913-7759CBF671D8}" destId="{59C9CCCF-46EE-404F-B016-B529886623A8}" srcOrd="2" destOrd="0" presId="urn:microsoft.com/office/officeart/2005/8/layout/hProcess9"/>
    <dgm:cxn modelId="{16C1C0F4-A3A7-4F0F-9A64-A668435C0BFF}" type="presParOf" srcId="{5A6C270B-21AF-4772-A913-7759CBF671D8}" destId="{DF2FCCB9-2D90-4FBD-BD28-DA4579F0F949}" srcOrd="3" destOrd="0" presId="urn:microsoft.com/office/officeart/2005/8/layout/hProcess9"/>
    <dgm:cxn modelId="{6B2FFD2E-2240-4D62-8D43-9995CA6AF43A}" type="presParOf" srcId="{5A6C270B-21AF-4772-A913-7759CBF671D8}" destId="{E21B12AE-3045-477B-B2F0-1F7E9D06128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8432FE7-70DE-4D69-8C2B-1CE9635FFDC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92895015-4CE4-4C3D-83A4-C8FE31334978}">
      <dgm:prSet phldrT="[Texte]" custT="1"/>
      <dgm:spPr/>
      <dgm:t>
        <a:bodyPr/>
        <a:lstStyle/>
        <a:p>
          <a:r>
            <a:rPr lang="fr-FR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Débroussaillage en plein</a:t>
          </a:r>
          <a:endParaRPr lang="fr-FR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7C8F4A-A59D-4BD3-BE26-6734A41E9CF9}" type="parTrans" cxnId="{E326C640-0590-4235-BCE0-B50358902BEE}">
      <dgm:prSet/>
      <dgm:spPr/>
      <dgm:t>
        <a:bodyPr/>
        <a:lstStyle/>
        <a:p>
          <a:endParaRPr lang="fr-FR"/>
        </a:p>
      </dgm:t>
    </dgm:pt>
    <dgm:pt modelId="{8BE5AA8A-987E-4AC2-B4A3-8F571F4B6B1A}" type="sibTrans" cxnId="{E326C640-0590-4235-BCE0-B50358902BEE}">
      <dgm:prSet/>
      <dgm:spPr/>
      <dgm:t>
        <a:bodyPr/>
        <a:lstStyle/>
        <a:p>
          <a:endParaRPr lang="fr-FR"/>
        </a:p>
      </dgm:t>
    </dgm:pt>
    <dgm:pt modelId="{E64A91A3-3B3D-4743-8153-76C824B71CAF}">
      <dgm:prSet phldrT="[Texte]" custT="1"/>
      <dgm:spPr/>
      <dgm:t>
        <a:bodyPr/>
        <a:lstStyle/>
        <a:p>
          <a:r>
            <a:rPr lang="fr-FR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Coupe d’ensemencement</a:t>
          </a:r>
          <a:endParaRPr lang="fr-FR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D0ADB5-A73A-43C3-BFD8-02ED03DC8E80}" type="parTrans" cxnId="{902519C5-F40D-43E3-88AB-B69ED0548A15}">
      <dgm:prSet/>
      <dgm:spPr/>
      <dgm:t>
        <a:bodyPr/>
        <a:lstStyle/>
        <a:p>
          <a:endParaRPr lang="fr-FR"/>
        </a:p>
      </dgm:t>
    </dgm:pt>
    <dgm:pt modelId="{013F98A7-605F-445F-B79E-CC54D063727A}" type="sibTrans" cxnId="{902519C5-F40D-43E3-88AB-B69ED0548A15}">
      <dgm:prSet/>
      <dgm:spPr/>
      <dgm:t>
        <a:bodyPr/>
        <a:lstStyle/>
        <a:p>
          <a:endParaRPr lang="fr-FR"/>
        </a:p>
      </dgm:t>
    </dgm:pt>
    <dgm:pt modelId="{1F767C97-9B17-4F72-B751-65A2BAE91585}">
      <dgm:prSet phldrT="[Texte]" custT="1"/>
      <dgm:spPr/>
      <dgm:t>
        <a:bodyPr/>
        <a:lstStyle/>
        <a:p>
          <a:r>
            <a:rPr lang="fr-FR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Ensemencement de glands</a:t>
          </a:r>
          <a:endParaRPr lang="fr-FR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800484-185F-45CE-90C8-FF5FEED30A09}" type="parTrans" cxnId="{7B1AA5DA-97C8-4116-AD58-44B128D846E2}">
      <dgm:prSet/>
      <dgm:spPr/>
      <dgm:t>
        <a:bodyPr/>
        <a:lstStyle/>
        <a:p>
          <a:endParaRPr lang="fr-FR"/>
        </a:p>
      </dgm:t>
    </dgm:pt>
    <dgm:pt modelId="{BAB97690-7E2A-48D8-8B4C-0ACDD30F1073}" type="sibTrans" cxnId="{7B1AA5DA-97C8-4116-AD58-44B128D846E2}">
      <dgm:prSet/>
      <dgm:spPr/>
      <dgm:t>
        <a:bodyPr/>
        <a:lstStyle/>
        <a:p>
          <a:endParaRPr lang="fr-FR"/>
        </a:p>
      </dgm:t>
    </dgm:pt>
    <dgm:pt modelId="{BC129A0B-FEC7-42AE-A496-F96A84B9A88B}" type="pres">
      <dgm:prSet presAssocID="{E8432FE7-70DE-4D69-8C2B-1CE9635FFDC4}" presName="CompostProcess" presStyleCnt="0">
        <dgm:presLayoutVars>
          <dgm:dir/>
          <dgm:resizeHandles val="exact"/>
        </dgm:presLayoutVars>
      </dgm:prSet>
      <dgm:spPr/>
    </dgm:pt>
    <dgm:pt modelId="{8AED7132-EFE4-475D-80CB-FA87C410F7AA}" type="pres">
      <dgm:prSet presAssocID="{E8432FE7-70DE-4D69-8C2B-1CE9635FFDC4}" presName="arrow" presStyleLbl="bgShp" presStyleIdx="0" presStyleCnt="1"/>
      <dgm:spPr/>
    </dgm:pt>
    <dgm:pt modelId="{76AB3BCE-9C6B-4E72-BCDC-5FDC8FFC6A6C}" type="pres">
      <dgm:prSet presAssocID="{E8432FE7-70DE-4D69-8C2B-1CE9635FFDC4}" presName="linearProcess" presStyleCnt="0"/>
      <dgm:spPr/>
    </dgm:pt>
    <dgm:pt modelId="{BA2F5784-FB27-47B2-BC4D-1E3E0A509124}" type="pres">
      <dgm:prSet presAssocID="{92895015-4CE4-4C3D-83A4-C8FE31334978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E581775-F4E9-4489-B693-A6B864B725AB}" type="pres">
      <dgm:prSet presAssocID="{8BE5AA8A-987E-4AC2-B4A3-8F571F4B6B1A}" presName="sibTrans" presStyleCnt="0"/>
      <dgm:spPr/>
    </dgm:pt>
    <dgm:pt modelId="{B3F6AF8B-5754-4B3D-AF31-18E913B77282}" type="pres">
      <dgm:prSet presAssocID="{E64A91A3-3B3D-4743-8153-76C824B71CAF}" presName="textNode" presStyleLbl="node1" presStyleIdx="1" presStyleCnt="3" custScaleX="11669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922D034-782A-4545-9786-DEBD986E33BF}" type="pres">
      <dgm:prSet presAssocID="{013F98A7-605F-445F-B79E-CC54D063727A}" presName="sibTrans" presStyleCnt="0"/>
      <dgm:spPr/>
    </dgm:pt>
    <dgm:pt modelId="{09FBF1AE-8918-4242-8A20-3BBC0C044A3E}" type="pres">
      <dgm:prSet presAssocID="{1F767C97-9B17-4F72-B751-65A2BAE91585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ABD2200-2129-4A83-BFAB-2C187C4F1826}" type="presOf" srcId="{1F767C97-9B17-4F72-B751-65A2BAE91585}" destId="{09FBF1AE-8918-4242-8A20-3BBC0C044A3E}" srcOrd="0" destOrd="0" presId="urn:microsoft.com/office/officeart/2005/8/layout/hProcess9"/>
    <dgm:cxn modelId="{A7A30BF7-8A5A-4AE1-908D-1915E04D5302}" type="presOf" srcId="{E64A91A3-3B3D-4743-8153-76C824B71CAF}" destId="{B3F6AF8B-5754-4B3D-AF31-18E913B77282}" srcOrd="0" destOrd="0" presId="urn:microsoft.com/office/officeart/2005/8/layout/hProcess9"/>
    <dgm:cxn modelId="{7B1AA5DA-97C8-4116-AD58-44B128D846E2}" srcId="{E8432FE7-70DE-4D69-8C2B-1CE9635FFDC4}" destId="{1F767C97-9B17-4F72-B751-65A2BAE91585}" srcOrd="2" destOrd="0" parTransId="{20800484-185F-45CE-90C8-FF5FEED30A09}" sibTransId="{BAB97690-7E2A-48D8-8B4C-0ACDD30F1073}"/>
    <dgm:cxn modelId="{E326C640-0590-4235-BCE0-B50358902BEE}" srcId="{E8432FE7-70DE-4D69-8C2B-1CE9635FFDC4}" destId="{92895015-4CE4-4C3D-83A4-C8FE31334978}" srcOrd="0" destOrd="0" parTransId="{C97C8F4A-A59D-4BD3-BE26-6734A41E9CF9}" sibTransId="{8BE5AA8A-987E-4AC2-B4A3-8F571F4B6B1A}"/>
    <dgm:cxn modelId="{902519C5-F40D-43E3-88AB-B69ED0548A15}" srcId="{E8432FE7-70DE-4D69-8C2B-1CE9635FFDC4}" destId="{E64A91A3-3B3D-4743-8153-76C824B71CAF}" srcOrd="1" destOrd="0" parTransId="{77D0ADB5-A73A-43C3-BFD8-02ED03DC8E80}" sibTransId="{013F98A7-605F-445F-B79E-CC54D063727A}"/>
    <dgm:cxn modelId="{A442346B-5352-441C-942C-336D1FC95557}" type="presOf" srcId="{E8432FE7-70DE-4D69-8C2B-1CE9635FFDC4}" destId="{BC129A0B-FEC7-42AE-A496-F96A84B9A88B}" srcOrd="0" destOrd="0" presId="urn:microsoft.com/office/officeart/2005/8/layout/hProcess9"/>
    <dgm:cxn modelId="{8E99DEB5-2F34-4FA5-AF64-801B7D5874FE}" type="presOf" srcId="{92895015-4CE4-4C3D-83A4-C8FE31334978}" destId="{BA2F5784-FB27-47B2-BC4D-1E3E0A509124}" srcOrd="0" destOrd="0" presId="urn:microsoft.com/office/officeart/2005/8/layout/hProcess9"/>
    <dgm:cxn modelId="{4DFA5A1A-670A-40EF-88FB-CF3B24E5940B}" type="presParOf" srcId="{BC129A0B-FEC7-42AE-A496-F96A84B9A88B}" destId="{8AED7132-EFE4-475D-80CB-FA87C410F7AA}" srcOrd="0" destOrd="0" presId="urn:microsoft.com/office/officeart/2005/8/layout/hProcess9"/>
    <dgm:cxn modelId="{772F8AC0-6B25-4A3D-A62D-90AC2DC14A71}" type="presParOf" srcId="{BC129A0B-FEC7-42AE-A496-F96A84B9A88B}" destId="{76AB3BCE-9C6B-4E72-BCDC-5FDC8FFC6A6C}" srcOrd="1" destOrd="0" presId="urn:microsoft.com/office/officeart/2005/8/layout/hProcess9"/>
    <dgm:cxn modelId="{9DA939B8-809C-4E36-8DBB-AFE3037D6505}" type="presParOf" srcId="{76AB3BCE-9C6B-4E72-BCDC-5FDC8FFC6A6C}" destId="{BA2F5784-FB27-47B2-BC4D-1E3E0A509124}" srcOrd="0" destOrd="0" presId="urn:microsoft.com/office/officeart/2005/8/layout/hProcess9"/>
    <dgm:cxn modelId="{D6A2EF9D-93F6-44D0-A8D2-C388B2BD6E1F}" type="presParOf" srcId="{76AB3BCE-9C6B-4E72-BCDC-5FDC8FFC6A6C}" destId="{0E581775-F4E9-4489-B693-A6B864B725AB}" srcOrd="1" destOrd="0" presId="urn:microsoft.com/office/officeart/2005/8/layout/hProcess9"/>
    <dgm:cxn modelId="{8C79F823-BA60-45BB-BC95-14A7523E70C9}" type="presParOf" srcId="{76AB3BCE-9C6B-4E72-BCDC-5FDC8FFC6A6C}" destId="{B3F6AF8B-5754-4B3D-AF31-18E913B77282}" srcOrd="2" destOrd="0" presId="urn:microsoft.com/office/officeart/2005/8/layout/hProcess9"/>
    <dgm:cxn modelId="{F8D2E894-6582-41AC-9883-EC5F4D73AE36}" type="presParOf" srcId="{76AB3BCE-9C6B-4E72-BCDC-5FDC8FFC6A6C}" destId="{8922D034-782A-4545-9786-DEBD986E33BF}" srcOrd="3" destOrd="0" presId="urn:microsoft.com/office/officeart/2005/8/layout/hProcess9"/>
    <dgm:cxn modelId="{C0798B75-1C84-4156-90FC-B037EB483F75}" type="presParOf" srcId="{76AB3BCE-9C6B-4E72-BCDC-5FDC8FFC6A6C}" destId="{09FBF1AE-8918-4242-8A20-3BBC0C044A3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B55A48-7A12-4153-A7BA-51E8392D41DC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980F3AA-96C4-450A-A7CB-2BA0CB71859E}">
      <dgm:prSet phldrT="[Texte]" custT="1"/>
      <dgm:spPr/>
      <dgm:t>
        <a:bodyPr/>
        <a:lstStyle/>
        <a:p>
          <a:r>
            <a:rPr lang="fr-F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Intérêt d’un point de vue économique</a:t>
          </a:r>
          <a:endParaRPr lang="fr-F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EFE6E6-B803-42AE-A339-580001B88477}" type="parTrans" cxnId="{D66DDF88-76D0-4F28-99F7-6406508F289C}">
      <dgm:prSet/>
      <dgm:spPr/>
      <dgm:t>
        <a:bodyPr/>
        <a:lstStyle/>
        <a:p>
          <a:endParaRPr lang="fr-FR"/>
        </a:p>
      </dgm:t>
    </dgm:pt>
    <dgm:pt modelId="{B283CF11-46FC-437F-9A43-BBBE8AAD2422}" type="sibTrans" cxnId="{D66DDF88-76D0-4F28-99F7-6406508F289C}">
      <dgm:prSet/>
      <dgm:spPr/>
      <dgm:t>
        <a:bodyPr/>
        <a:lstStyle/>
        <a:p>
          <a:endParaRPr lang="fr-FR"/>
        </a:p>
      </dgm:t>
    </dgm:pt>
    <dgm:pt modelId="{5F02A371-A516-4002-BDF9-C4FFA9896920}">
      <dgm:prSet phldrT="[Texte]" custT="1"/>
      <dgm:spPr/>
      <dgm:t>
        <a:bodyPr/>
        <a:lstStyle/>
        <a:p>
          <a:pPr algn="ctr"/>
          <a:r>
            <a:rPr lang="fr-FR" sz="1900" b="1" dirty="0" smtClean="0"/>
            <a:t>Panneau d’isolation.</a:t>
          </a:r>
          <a:endParaRPr lang="fr-FR" sz="1900" b="1" dirty="0"/>
        </a:p>
      </dgm:t>
    </dgm:pt>
    <dgm:pt modelId="{371CB354-2427-427E-BA1B-5316B76889DF}" type="parTrans" cxnId="{D21755AF-CBD3-44DE-9696-8B85BC234E22}">
      <dgm:prSet/>
      <dgm:spPr/>
      <dgm:t>
        <a:bodyPr/>
        <a:lstStyle/>
        <a:p>
          <a:endParaRPr lang="fr-FR"/>
        </a:p>
      </dgm:t>
    </dgm:pt>
    <dgm:pt modelId="{78F19DC3-C48B-4A37-9D4D-124F0324670E}" type="sibTrans" cxnId="{D21755AF-CBD3-44DE-9696-8B85BC234E22}">
      <dgm:prSet/>
      <dgm:spPr/>
      <dgm:t>
        <a:bodyPr/>
        <a:lstStyle/>
        <a:p>
          <a:endParaRPr lang="fr-FR"/>
        </a:p>
      </dgm:t>
    </dgm:pt>
    <dgm:pt modelId="{5215F41A-2C46-4604-839B-F099668021B8}">
      <dgm:prSet phldrT="[Texte]" custT="1"/>
      <dgm:spPr/>
      <dgm:t>
        <a:bodyPr/>
        <a:lstStyle/>
        <a:p>
          <a:pPr algn="ctr"/>
          <a:r>
            <a:rPr lang="fr-FR" sz="1900" b="1" dirty="0" smtClean="0"/>
            <a:t>Paillage.</a:t>
          </a:r>
          <a:endParaRPr lang="fr-FR" sz="1900" b="1" dirty="0"/>
        </a:p>
      </dgm:t>
    </dgm:pt>
    <dgm:pt modelId="{1A7DA1BB-20EF-4C31-A29F-771112D1A6A9}" type="parTrans" cxnId="{735D531D-1A91-4565-A340-36FF40409915}">
      <dgm:prSet/>
      <dgm:spPr/>
      <dgm:t>
        <a:bodyPr/>
        <a:lstStyle/>
        <a:p>
          <a:endParaRPr lang="fr-FR"/>
        </a:p>
      </dgm:t>
    </dgm:pt>
    <dgm:pt modelId="{DC7F62B2-1F1D-4B37-B64B-625351B6587F}" type="sibTrans" cxnId="{735D531D-1A91-4565-A340-36FF40409915}">
      <dgm:prSet/>
      <dgm:spPr/>
      <dgm:t>
        <a:bodyPr/>
        <a:lstStyle/>
        <a:p>
          <a:endParaRPr lang="fr-FR"/>
        </a:p>
      </dgm:t>
    </dgm:pt>
    <dgm:pt modelId="{CA0DE135-1FFB-4D0A-9925-03AAB58D0AB0}">
      <dgm:prSet phldrT="[Texte]" custT="1"/>
      <dgm:spPr/>
      <dgm:t>
        <a:bodyPr/>
        <a:lstStyle/>
        <a:p>
          <a:pPr algn="ctr"/>
          <a:r>
            <a:rPr lang="fr-FR" sz="1900" b="1" dirty="0" smtClean="0"/>
            <a:t>Bouchons pour le vin.</a:t>
          </a:r>
          <a:endParaRPr lang="fr-FR" sz="1900" b="1" dirty="0"/>
        </a:p>
      </dgm:t>
    </dgm:pt>
    <dgm:pt modelId="{EC79911C-4A68-4C24-930D-04120F4E67BC}" type="sibTrans" cxnId="{D09F6368-18E3-47ED-BEF6-1A7CE23B7D02}">
      <dgm:prSet/>
      <dgm:spPr/>
      <dgm:t>
        <a:bodyPr/>
        <a:lstStyle/>
        <a:p>
          <a:endParaRPr lang="fr-FR"/>
        </a:p>
      </dgm:t>
    </dgm:pt>
    <dgm:pt modelId="{63931D23-E37A-47A0-A344-9D2DB621A6CA}" type="parTrans" cxnId="{D09F6368-18E3-47ED-BEF6-1A7CE23B7D02}">
      <dgm:prSet/>
      <dgm:spPr/>
      <dgm:t>
        <a:bodyPr/>
        <a:lstStyle/>
        <a:p>
          <a:endParaRPr lang="fr-FR"/>
        </a:p>
      </dgm:t>
    </dgm:pt>
    <dgm:pt modelId="{CD6F6542-3D8E-44F2-9606-4CB931DB8A6D}">
      <dgm:prSet phldrT="[Texte]" custT="1"/>
      <dgm:spPr/>
      <dgm:t>
        <a:bodyPr/>
        <a:lstStyle/>
        <a:p>
          <a:pPr algn="ctr"/>
          <a:r>
            <a:rPr lang="fr-FR" sz="1900" b="1" dirty="0" err="1" smtClean="0"/>
            <a:t>Couasse</a:t>
          </a:r>
          <a:r>
            <a:rPr lang="fr-FR" sz="1900" b="1" dirty="0" smtClean="0"/>
            <a:t>.</a:t>
          </a:r>
          <a:endParaRPr lang="fr-FR" sz="1900" b="1" dirty="0"/>
        </a:p>
      </dgm:t>
    </dgm:pt>
    <dgm:pt modelId="{ACA3D098-9E90-4572-821F-F615087FA3A9}" type="parTrans" cxnId="{2551A723-DEB6-4C1D-AA7C-42A101BE839E}">
      <dgm:prSet/>
      <dgm:spPr/>
      <dgm:t>
        <a:bodyPr/>
        <a:lstStyle/>
        <a:p>
          <a:endParaRPr lang="fr-FR"/>
        </a:p>
      </dgm:t>
    </dgm:pt>
    <dgm:pt modelId="{14C78A8D-056F-4372-BC1E-A7782BAA3620}" type="sibTrans" cxnId="{2551A723-DEB6-4C1D-AA7C-42A101BE839E}">
      <dgm:prSet/>
      <dgm:spPr/>
      <dgm:t>
        <a:bodyPr/>
        <a:lstStyle/>
        <a:p>
          <a:endParaRPr lang="fr-FR"/>
        </a:p>
      </dgm:t>
    </dgm:pt>
    <dgm:pt modelId="{E2D1E825-0D39-47A2-9715-5ACA587640E1}" type="pres">
      <dgm:prSet presAssocID="{A3B55A48-7A12-4153-A7BA-51E8392D41DC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CFA4F8E3-FE33-4A18-AF88-888350A3EF17}" type="pres">
      <dgm:prSet presAssocID="{B980F3AA-96C4-450A-A7CB-2BA0CB71859E}" presName="Parent" presStyleLbl="node1" presStyleIdx="0" presStyleCnt="2" custScaleX="193051" custLinFactNeighborX="-47648" custLinFactNeighborY="-2477">
        <dgm:presLayoutVars>
          <dgm:chMax val="4"/>
          <dgm:chPref val="3"/>
        </dgm:presLayoutVars>
      </dgm:prSet>
      <dgm:spPr/>
      <dgm:t>
        <a:bodyPr/>
        <a:lstStyle/>
        <a:p>
          <a:endParaRPr lang="fr-FR"/>
        </a:p>
      </dgm:t>
    </dgm:pt>
    <dgm:pt modelId="{6475853E-A1B4-478B-AB6A-7EA70907453D}" type="pres">
      <dgm:prSet presAssocID="{CA0DE135-1FFB-4D0A-9925-03AAB58D0AB0}" presName="Accent" presStyleLbl="node1" presStyleIdx="1" presStyleCnt="2"/>
      <dgm:spPr/>
    </dgm:pt>
    <dgm:pt modelId="{FC2E517A-7CB0-4501-B40C-3BE9747A1DDB}" type="pres">
      <dgm:prSet presAssocID="{CA0DE135-1FFB-4D0A-9925-03AAB58D0AB0}" presName="Image1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D250E36-F150-4691-B11E-93534CC50FC1}" type="pres">
      <dgm:prSet presAssocID="{CA0DE135-1FFB-4D0A-9925-03AAB58D0AB0}" presName="Child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39A3AD1-5463-4FAC-BC77-69028141C3A9}" type="pres">
      <dgm:prSet presAssocID="{5F02A371-A516-4002-BDF9-C4FFA9896920}" presName="Image2" presStyleCnt="0"/>
      <dgm:spPr/>
    </dgm:pt>
    <dgm:pt modelId="{3F953ADE-02A7-4A35-8BE8-3506739036F0}" type="pres">
      <dgm:prSet presAssocID="{5F02A371-A516-4002-BDF9-C4FFA9896920}" presName="Imag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  <dgm:t>
        <a:bodyPr/>
        <a:lstStyle/>
        <a:p>
          <a:endParaRPr lang="fr-FR"/>
        </a:p>
      </dgm:t>
    </dgm:pt>
    <dgm:pt modelId="{EA0C3FC1-C646-46FE-8EB2-F87565EAA6F9}" type="pres">
      <dgm:prSet presAssocID="{5F02A371-A516-4002-BDF9-C4FFA9896920}" presName="Child2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4EA9294-DD76-48C1-B3CB-89F07082D90F}" type="pres">
      <dgm:prSet presAssocID="{5215F41A-2C46-4604-839B-F099668021B8}" presName="Image3" presStyleCnt="0"/>
      <dgm:spPr/>
    </dgm:pt>
    <dgm:pt modelId="{7AD286BB-45C4-4C6F-80F8-EC602374DD54}" type="pres">
      <dgm:prSet presAssocID="{5215F41A-2C46-4604-839B-F099668021B8}" presName="Image" presStyleLbl="fgImgPlace1" presStyleIdx="2" presStyleCnt="4"/>
      <dgm:spPr/>
    </dgm:pt>
    <dgm:pt modelId="{51D41B19-8FA2-41E7-9190-E0C73CB4A310}" type="pres">
      <dgm:prSet presAssocID="{5215F41A-2C46-4604-839B-F099668021B8}" presName="Child3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E82730D-9285-4111-8FB2-E9BFB7E4CDCD}" type="pres">
      <dgm:prSet presAssocID="{CD6F6542-3D8E-44F2-9606-4CB931DB8A6D}" presName="Image4" presStyleCnt="0"/>
      <dgm:spPr/>
    </dgm:pt>
    <dgm:pt modelId="{31866DF6-0D54-4356-AEFB-722D745DEC45}" type="pres">
      <dgm:prSet presAssocID="{CD6F6542-3D8E-44F2-9606-4CB931DB8A6D}" presName="Image" presStyleLbl="fgImgPlace1" presStyleIdx="3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84D902A9-E699-44D4-A52E-8FA3C86F5064}" type="pres">
      <dgm:prSet presAssocID="{CD6F6542-3D8E-44F2-9606-4CB931DB8A6D}" presName="Child4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35D531D-1A91-4565-A340-36FF40409915}" srcId="{B980F3AA-96C4-450A-A7CB-2BA0CB71859E}" destId="{5215F41A-2C46-4604-839B-F099668021B8}" srcOrd="2" destOrd="0" parTransId="{1A7DA1BB-20EF-4C31-A29F-771112D1A6A9}" sibTransId="{DC7F62B2-1F1D-4B37-B64B-625351B6587F}"/>
    <dgm:cxn modelId="{F85433F9-543C-4123-B84D-8D9B625A73C9}" type="presOf" srcId="{5F02A371-A516-4002-BDF9-C4FFA9896920}" destId="{EA0C3FC1-C646-46FE-8EB2-F87565EAA6F9}" srcOrd="0" destOrd="0" presId="urn:microsoft.com/office/officeart/2011/layout/RadialPictureList"/>
    <dgm:cxn modelId="{D66DDF88-76D0-4F28-99F7-6406508F289C}" srcId="{A3B55A48-7A12-4153-A7BA-51E8392D41DC}" destId="{B980F3AA-96C4-450A-A7CB-2BA0CB71859E}" srcOrd="0" destOrd="0" parTransId="{D2EFE6E6-B803-42AE-A339-580001B88477}" sibTransId="{B283CF11-46FC-437F-9A43-BBBE8AAD2422}"/>
    <dgm:cxn modelId="{73322FD9-975F-45A5-A81B-021D16C806B3}" type="presOf" srcId="{B980F3AA-96C4-450A-A7CB-2BA0CB71859E}" destId="{CFA4F8E3-FE33-4A18-AF88-888350A3EF17}" srcOrd="0" destOrd="0" presId="urn:microsoft.com/office/officeart/2011/layout/RadialPictureList"/>
    <dgm:cxn modelId="{D21755AF-CBD3-44DE-9696-8B85BC234E22}" srcId="{B980F3AA-96C4-450A-A7CB-2BA0CB71859E}" destId="{5F02A371-A516-4002-BDF9-C4FFA9896920}" srcOrd="1" destOrd="0" parTransId="{371CB354-2427-427E-BA1B-5316B76889DF}" sibTransId="{78F19DC3-C48B-4A37-9D4D-124F0324670E}"/>
    <dgm:cxn modelId="{D10FE97F-8C7A-4A8E-9D0D-04AB3AD27256}" type="presOf" srcId="{5215F41A-2C46-4604-839B-F099668021B8}" destId="{51D41B19-8FA2-41E7-9190-E0C73CB4A310}" srcOrd="0" destOrd="0" presId="urn:microsoft.com/office/officeart/2011/layout/RadialPictureList"/>
    <dgm:cxn modelId="{2551A723-DEB6-4C1D-AA7C-42A101BE839E}" srcId="{B980F3AA-96C4-450A-A7CB-2BA0CB71859E}" destId="{CD6F6542-3D8E-44F2-9606-4CB931DB8A6D}" srcOrd="3" destOrd="0" parTransId="{ACA3D098-9E90-4572-821F-F615087FA3A9}" sibTransId="{14C78A8D-056F-4372-BC1E-A7782BAA3620}"/>
    <dgm:cxn modelId="{F15B48EE-7C36-4F3A-885A-BA68D12CDD53}" type="presOf" srcId="{A3B55A48-7A12-4153-A7BA-51E8392D41DC}" destId="{E2D1E825-0D39-47A2-9715-5ACA587640E1}" srcOrd="0" destOrd="0" presId="urn:microsoft.com/office/officeart/2011/layout/RadialPictureList"/>
    <dgm:cxn modelId="{7FCA8C5D-3F30-4A44-80E6-549E7FD07210}" type="presOf" srcId="{CA0DE135-1FFB-4D0A-9925-03AAB58D0AB0}" destId="{4D250E36-F150-4691-B11E-93534CC50FC1}" srcOrd="0" destOrd="0" presId="urn:microsoft.com/office/officeart/2011/layout/RadialPictureList"/>
    <dgm:cxn modelId="{EF83F698-4BA4-493B-8AA5-36EFCEF10C90}" type="presOf" srcId="{CD6F6542-3D8E-44F2-9606-4CB931DB8A6D}" destId="{84D902A9-E699-44D4-A52E-8FA3C86F5064}" srcOrd="0" destOrd="0" presId="urn:microsoft.com/office/officeart/2011/layout/RadialPictureList"/>
    <dgm:cxn modelId="{D09F6368-18E3-47ED-BEF6-1A7CE23B7D02}" srcId="{B980F3AA-96C4-450A-A7CB-2BA0CB71859E}" destId="{CA0DE135-1FFB-4D0A-9925-03AAB58D0AB0}" srcOrd="0" destOrd="0" parTransId="{63931D23-E37A-47A0-A344-9D2DB621A6CA}" sibTransId="{EC79911C-4A68-4C24-930D-04120F4E67BC}"/>
    <dgm:cxn modelId="{665D1BD3-CDF1-4EC2-B2CB-16D25E479E82}" type="presParOf" srcId="{E2D1E825-0D39-47A2-9715-5ACA587640E1}" destId="{CFA4F8E3-FE33-4A18-AF88-888350A3EF17}" srcOrd="0" destOrd="0" presId="urn:microsoft.com/office/officeart/2011/layout/RadialPictureList"/>
    <dgm:cxn modelId="{D4C306D9-E735-409A-8F00-E95814287146}" type="presParOf" srcId="{E2D1E825-0D39-47A2-9715-5ACA587640E1}" destId="{6475853E-A1B4-478B-AB6A-7EA70907453D}" srcOrd="1" destOrd="0" presId="urn:microsoft.com/office/officeart/2011/layout/RadialPictureList"/>
    <dgm:cxn modelId="{C7F1FABA-7182-4308-8949-3B11670B0AD7}" type="presParOf" srcId="{E2D1E825-0D39-47A2-9715-5ACA587640E1}" destId="{FC2E517A-7CB0-4501-B40C-3BE9747A1DDB}" srcOrd="2" destOrd="0" presId="urn:microsoft.com/office/officeart/2011/layout/RadialPictureList"/>
    <dgm:cxn modelId="{F42C72C5-9AF8-43A5-BEE7-A05A613E6CC5}" type="presParOf" srcId="{E2D1E825-0D39-47A2-9715-5ACA587640E1}" destId="{4D250E36-F150-4691-B11E-93534CC50FC1}" srcOrd="3" destOrd="0" presId="urn:microsoft.com/office/officeart/2011/layout/RadialPictureList"/>
    <dgm:cxn modelId="{546A6E13-D16C-420A-A4CD-8881E11AF1AC}" type="presParOf" srcId="{E2D1E825-0D39-47A2-9715-5ACA587640E1}" destId="{039A3AD1-5463-4FAC-BC77-69028141C3A9}" srcOrd="4" destOrd="0" presId="urn:microsoft.com/office/officeart/2011/layout/RadialPictureList"/>
    <dgm:cxn modelId="{EFA392C0-8F42-4882-AF5B-3EDE4AC9F8CE}" type="presParOf" srcId="{039A3AD1-5463-4FAC-BC77-69028141C3A9}" destId="{3F953ADE-02A7-4A35-8BE8-3506739036F0}" srcOrd="0" destOrd="0" presId="urn:microsoft.com/office/officeart/2011/layout/RadialPictureList"/>
    <dgm:cxn modelId="{81714FE2-D0AB-4D53-B958-08E5A30039FF}" type="presParOf" srcId="{E2D1E825-0D39-47A2-9715-5ACA587640E1}" destId="{EA0C3FC1-C646-46FE-8EB2-F87565EAA6F9}" srcOrd="5" destOrd="0" presId="urn:microsoft.com/office/officeart/2011/layout/RadialPictureList"/>
    <dgm:cxn modelId="{DB4D1EEC-E69A-495C-B980-6BA582789CE7}" type="presParOf" srcId="{E2D1E825-0D39-47A2-9715-5ACA587640E1}" destId="{F4EA9294-DD76-48C1-B3CB-89F07082D90F}" srcOrd="6" destOrd="0" presId="urn:microsoft.com/office/officeart/2011/layout/RadialPictureList"/>
    <dgm:cxn modelId="{59A3EBE5-93AD-486F-9985-FADCE4CAB314}" type="presParOf" srcId="{F4EA9294-DD76-48C1-B3CB-89F07082D90F}" destId="{7AD286BB-45C4-4C6F-80F8-EC602374DD54}" srcOrd="0" destOrd="0" presId="urn:microsoft.com/office/officeart/2011/layout/RadialPictureList"/>
    <dgm:cxn modelId="{31B8B3EB-8FBA-44C9-A1E3-6EA93B939E75}" type="presParOf" srcId="{E2D1E825-0D39-47A2-9715-5ACA587640E1}" destId="{51D41B19-8FA2-41E7-9190-E0C73CB4A310}" srcOrd="7" destOrd="0" presId="urn:microsoft.com/office/officeart/2011/layout/RadialPictureList"/>
    <dgm:cxn modelId="{945A314D-E6CD-4152-B4B5-4EDB1D44E174}" type="presParOf" srcId="{E2D1E825-0D39-47A2-9715-5ACA587640E1}" destId="{8E82730D-9285-4111-8FB2-E9BFB7E4CDCD}" srcOrd="8" destOrd="0" presId="urn:microsoft.com/office/officeart/2011/layout/RadialPictureList"/>
    <dgm:cxn modelId="{A719177E-2E4B-4EC8-8940-0ED4CAD91853}" type="presParOf" srcId="{8E82730D-9285-4111-8FB2-E9BFB7E4CDCD}" destId="{31866DF6-0D54-4356-AEFB-722D745DEC45}" srcOrd="0" destOrd="0" presId="urn:microsoft.com/office/officeart/2011/layout/RadialPictureList"/>
    <dgm:cxn modelId="{5B0D87E5-C0E1-40D0-8B17-2E4A253139B2}" type="presParOf" srcId="{E2D1E825-0D39-47A2-9715-5ACA587640E1}" destId="{84D902A9-E699-44D4-A52E-8FA3C86F5064}" srcOrd="9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2A9347-2179-4D88-919B-0E46A26F0744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</dgm:pt>
    <dgm:pt modelId="{D58F1D0D-893C-4AB1-81A9-6BD61137C52B}">
      <dgm:prSet phldrT="[Texte]" custT="1"/>
      <dgm:spPr/>
      <dgm:t>
        <a:bodyPr/>
        <a:lstStyle/>
        <a:p>
          <a:r>
            <a:rPr lang="fr-F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 recépage.</a:t>
          </a:r>
          <a:endParaRPr lang="fr-F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8B578C-8165-4CD7-BDDD-DD58C7C7652D}" type="parTrans" cxnId="{A23C075B-8000-42DC-953E-81F6DEFAAABB}">
      <dgm:prSet/>
      <dgm:spPr/>
      <dgm:t>
        <a:bodyPr/>
        <a:lstStyle/>
        <a:p>
          <a:endParaRPr lang="fr-FR"/>
        </a:p>
      </dgm:t>
    </dgm:pt>
    <dgm:pt modelId="{7E89F4E9-8D0C-4134-A1EE-06A2EC5CA945}" type="sibTrans" cxnId="{A23C075B-8000-42DC-953E-81F6DEFAAABB}">
      <dgm:prSet/>
      <dgm:spPr/>
      <dgm:t>
        <a:bodyPr/>
        <a:lstStyle/>
        <a:p>
          <a:endParaRPr lang="fr-FR"/>
        </a:p>
      </dgm:t>
    </dgm:pt>
    <dgm:pt modelId="{576A864A-70CC-466E-95BB-64BAA8AB8314}">
      <dgm:prSet phldrT="[Texte]" custT="1"/>
      <dgm:spPr/>
      <dgm:t>
        <a:bodyPr/>
        <a:lstStyle/>
        <a:p>
          <a:r>
            <a:rPr lang="fr-F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 drageonnage.</a:t>
          </a:r>
          <a:endParaRPr lang="fr-F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3E1044-21B1-4DD8-885E-3E568D01F2F2}" type="parTrans" cxnId="{5B89D0A3-135A-4F69-8A33-D7175F856354}">
      <dgm:prSet/>
      <dgm:spPr/>
      <dgm:t>
        <a:bodyPr/>
        <a:lstStyle/>
        <a:p>
          <a:endParaRPr lang="fr-FR"/>
        </a:p>
      </dgm:t>
    </dgm:pt>
    <dgm:pt modelId="{DAF5B9CF-D515-4774-A42D-B0EDE3793E58}" type="sibTrans" cxnId="{5B89D0A3-135A-4F69-8A33-D7175F856354}">
      <dgm:prSet/>
      <dgm:spPr/>
      <dgm:t>
        <a:bodyPr/>
        <a:lstStyle/>
        <a:p>
          <a:endParaRPr lang="fr-FR"/>
        </a:p>
      </dgm:t>
    </dgm:pt>
    <dgm:pt modelId="{1C6078A8-CA7E-412F-BB0D-F57EA08CF070}">
      <dgm:prSet phldrT="[Texte]" custT="1"/>
      <dgm:spPr/>
      <dgm:t>
        <a:bodyPr/>
        <a:lstStyle/>
        <a:p>
          <a:r>
            <a:rPr lang="fr-F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glandée.</a:t>
          </a:r>
          <a:endParaRPr lang="fr-F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54F543-5B42-42C7-B20B-DF9D26A86B52}" type="parTrans" cxnId="{D4206B00-DCD9-424A-9291-CEEEE3F8CBBE}">
      <dgm:prSet/>
      <dgm:spPr/>
      <dgm:t>
        <a:bodyPr/>
        <a:lstStyle/>
        <a:p>
          <a:endParaRPr lang="fr-FR"/>
        </a:p>
      </dgm:t>
    </dgm:pt>
    <dgm:pt modelId="{D7A97988-18F7-4B9C-AD81-282F10EAD658}" type="sibTrans" cxnId="{D4206B00-DCD9-424A-9291-CEEEE3F8CBBE}">
      <dgm:prSet/>
      <dgm:spPr/>
      <dgm:t>
        <a:bodyPr/>
        <a:lstStyle/>
        <a:p>
          <a:endParaRPr lang="fr-FR"/>
        </a:p>
      </dgm:t>
    </dgm:pt>
    <dgm:pt modelId="{F67791A9-460C-45CA-A5AB-DDF50A3DD278}" type="pres">
      <dgm:prSet presAssocID="{0D2A9347-2179-4D88-919B-0E46A26F0744}" presName="Name0" presStyleCnt="0">
        <dgm:presLayoutVars>
          <dgm:dir/>
          <dgm:resizeHandles val="exact"/>
        </dgm:presLayoutVars>
      </dgm:prSet>
      <dgm:spPr/>
    </dgm:pt>
    <dgm:pt modelId="{893DF938-4AB7-484A-B239-A6C7BDD7BF0B}" type="pres">
      <dgm:prSet presAssocID="{0D2A9347-2179-4D88-919B-0E46A26F0744}" presName="bkgdShp" presStyleLbl="alignAccFollowNode1" presStyleIdx="0" presStyleCnt="1"/>
      <dgm:spPr/>
    </dgm:pt>
    <dgm:pt modelId="{BA20D6C7-58A9-4400-8EA1-9064FD1DD38C}" type="pres">
      <dgm:prSet presAssocID="{0D2A9347-2179-4D88-919B-0E46A26F0744}" presName="linComp" presStyleCnt="0"/>
      <dgm:spPr/>
    </dgm:pt>
    <dgm:pt modelId="{0B412274-41A0-4C28-B04A-607F7DB829B4}" type="pres">
      <dgm:prSet presAssocID="{D58F1D0D-893C-4AB1-81A9-6BD61137C52B}" presName="compNode" presStyleCnt="0"/>
      <dgm:spPr/>
    </dgm:pt>
    <dgm:pt modelId="{3BAF4037-EA89-4F4C-827A-1A5F0ED7AEFC}" type="pres">
      <dgm:prSet presAssocID="{D58F1D0D-893C-4AB1-81A9-6BD61137C52B}" presName="node" presStyleLbl="node1" presStyleIdx="0" presStyleCnt="3" custScaleX="96690" custScaleY="59172" custLinFactNeighborX="-681" custLinFactNeighborY="-3215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41BD8A0-2DF9-45C9-B084-E4AE009555DB}" type="pres">
      <dgm:prSet presAssocID="{D58F1D0D-893C-4AB1-81A9-6BD61137C52B}" presName="invisiNode" presStyleLbl="node1" presStyleIdx="0" presStyleCnt="3"/>
      <dgm:spPr/>
    </dgm:pt>
    <dgm:pt modelId="{9024B051-536D-41F6-BA8D-422747A1A733}" type="pres">
      <dgm:prSet presAssocID="{D58F1D0D-893C-4AB1-81A9-6BD61137C52B}" presName="imagNode" presStyleLbl="fgImgPlace1" presStyleIdx="0" presStyleCnt="3" custScaleX="82215" custScaleY="118569" custLinFactNeighborX="-424" custLinFactNeighborY="-1252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BDCBA76E-5AC0-4633-908E-6A88B3E90151}" type="pres">
      <dgm:prSet presAssocID="{7E89F4E9-8D0C-4134-A1EE-06A2EC5CA945}" presName="sibTrans" presStyleLbl="sibTrans2D1" presStyleIdx="0" presStyleCnt="0"/>
      <dgm:spPr/>
      <dgm:t>
        <a:bodyPr/>
        <a:lstStyle/>
        <a:p>
          <a:endParaRPr lang="fr-FR"/>
        </a:p>
      </dgm:t>
    </dgm:pt>
    <dgm:pt modelId="{08AAA663-1975-49DC-A89E-1479BD8F35A4}" type="pres">
      <dgm:prSet presAssocID="{576A864A-70CC-466E-95BB-64BAA8AB8314}" presName="compNode" presStyleCnt="0"/>
      <dgm:spPr/>
    </dgm:pt>
    <dgm:pt modelId="{E2D7A2DA-F2B2-459E-BA62-87EBE87713B4}" type="pres">
      <dgm:prSet presAssocID="{576A864A-70CC-466E-95BB-64BAA8AB8314}" presName="node" presStyleLbl="node1" presStyleIdx="1" presStyleCnt="3" custScaleX="98346" custScaleY="57532" custLinFactNeighborX="541" custLinFactNeighborY="-333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3A80838-B337-4802-BC1F-20657B08F5D4}" type="pres">
      <dgm:prSet presAssocID="{576A864A-70CC-466E-95BB-64BAA8AB8314}" presName="invisiNode" presStyleLbl="node1" presStyleIdx="1" presStyleCnt="3"/>
      <dgm:spPr/>
    </dgm:pt>
    <dgm:pt modelId="{66D20F69-FA90-4414-BD74-8D53FB9E0FC8}" type="pres">
      <dgm:prSet presAssocID="{576A864A-70CC-466E-95BB-64BAA8AB8314}" presName="imagNode" presStyleLbl="fgImgPlace1" presStyleIdx="1" presStyleCnt="3" custScaleX="84219" custScaleY="122160" custLinFactNeighborX="1238" custLinFactNeighborY="-1566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8A48A34-2457-413F-8D6C-5F68A39AC139}" type="pres">
      <dgm:prSet presAssocID="{DAF5B9CF-D515-4774-A42D-B0EDE3793E58}" presName="sibTrans" presStyleLbl="sibTrans2D1" presStyleIdx="0" presStyleCnt="0"/>
      <dgm:spPr/>
      <dgm:t>
        <a:bodyPr/>
        <a:lstStyle/>
        <a:p>
          <a:endParaRPr lang="fr-FR"/>
        </a:p>
      </dgm:t>
    </dgm:pt>
    <dgm:pt modelId="{C3247CF6-53CF-4EC9-BE13-469C06AF6E55}" type="pres">
      <dgm:prSet presAssocID="{1C6078A8-CA7E-412F-BB0D-F57EA08CF070}" presName="compNode" presStyleCnt="0"/>
      <dgm:spPr/>
    </dgm:pt>
    <dgm:pt modelId="{DFD9F2CA-F627-4CE7-85DD-C4EBE2BC35A6}" type="pres">
      <dgm:prSet presAssocID="{1C6078A8-CA7E-412F-BB0D-F57EA08CF070}" presName="node" presStyleLbl="node1" presStyleIdx="2" presStyleCnt="3" custScaleX="98419" custScaleY="57530" custLinFactNeighborX="-1155" custLinFactNeighborY="-3337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EFA4B1C-3F16-424B-ABAE-321D6E7D23A8}" type="pres">
      <dgm:prSet presAssocID="{1C6078A8-CA7E-412F-BB0D-F57EA08CF070}" presName="invisiNode" presStyleLbl="node1" presStyleIdx="2" presStyleCnt="3"/>
      <dgm:spPr/>
    </dgm:pt>
    <dgm:pt modelId="{F7BACD72-C4FD-40F0-B567-38EB2354CFDF}" type="pres">
      <dgm:prSet presAssocID="{1C6078A8-CA7E-412F-BB0D-F57EA08CF070}" presName="imagNode" presStyleLbl="fgImgPlace1" presStyleIdx="2" presStyleCnt="3" custScaleX="83401" custScaleY="115934" custLinFactNeighborX="-1" custLinFactNeighborY="-1452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B89D0A3-135A-4F69-8A33-D7175F856354}" srcId="{0D2A9347-2179-4D88-919B-0E46A26F0744}" destId="{576A864A-70CC-466E-95BB-64BAA8AB8314}" srcOrd="1" destOrd="0" parTransId="{963E1044-21B1-4DD8-885E-3E568D01F2F2}" sibTransId="{DAF5B9CF-D515-4774-A42D-B0EDE3793E58}"/>
    <dgm:cxn modelId="{272A2850-0B1A-4647-98E1-01A995F0E4B2}" type="presOf" srcId="{1C6078A8-CA7E-412F-BB0D-F57EA08CF070}" destId="{DFD9F2CA-F627-4CE7-85DD-C4EBE2BC35A6}" srcOrd="0" destOrd="0" presId="urn:microsoft.com/office/officeart/2005/8/layout/pList2"/>
    <dgm:cxn modelId="{A059DB1A-0FD7-4BCB-9C7B-2DE257BE2C9E}" type="presOf" srcId="{576A864A-70CC-466E-95BB-64BAA8AB8314}" destId="{E2D7A2DA-F2B2-459E-BA62-87EBE87713B4}" srcOrd="0" destOrd="0" presId="urn:microsoft.com/office/officeart/2005/8/layout/pList2"/>
    <dgm:cxn modelId="{C0CFB882-1339-481F-95D5-BD004C47D46E}" type="presOf" srcId="{DAF5B9CF-D515-4774-A42D-B0EDE3793E58}" destId="{48A48A34-2457-413F-8D6C-5F68A39AC139}" srcOrd="0" destOrd="0" presId="urn:microsoft.com/office/officeart/2005/8/layout/pList2"/>
    <dgm:cxn modelId="{051E093B-8923-4CFE-AC21-7D9F987C8A88}" type="presOf" srcId="{0D2A9347-2179-4D88-919B-0E46A26F0744}" destId="{F67791A9-460C-45CA-A5AB-DDF50A3DD278}" srcOrd="0" destOrd="0" presId="urn:microsoft.com/office/officeart/2005/8/layout/pList2"/>
    <dgm:cxn modelId="{D4206B00-DCD9-424A-9291-CEEEE3F8CBBE}" srcId="{0D2A9347-2179-4D88-919B-0E46A26F0744}" destId="{1C6078A8-CA7E-412F-BB0D-F57EA08CF070}" srcOrd="2" destOrd="0" parTransId="{5E54F543-5B42-42C7-B20B-DF9D26A86B52}" sibTransId="{D7A97988-18F7-4B9C-AD81-282F10EAD658}"/>
    <dgm:cxn modelId="{7BE1E093-852A-47F5-BCE0-B878CBA2074F}" type="presOf" srcId="{7E89F4E9-8D0C-4134-A1EE-06A2EC5CA945}" destId="{BDCBA76E-5AC0-4633-908E-6A88B3E90151}" srcOrd="0" destOrd="0" presId="urn:microsoft.com/office/officeart/2005/8/layout/pList2"/>
    <dgm:cxn modelId="{DF3111DA-4FC5-4320-B92D-7CF2A3E993FB}" type="presOf" srcId="{D58F1D0D-893C-4AB1-81A9-6BD61137C52B}" destId="{3BAF4037-EA89-4F4C-827A-1A5F0ED7AEFC}" srcOrd="0" destOrd="0" presId="urn:microsoft.com/office/officeart/2005/8/layout/pList2"/>
    <dgm:cxn modelId="{A23C075B-8000-42DC-953E-81F6DEFAAABB}" srcId="{0D2A9347-2179-4D88-919B-0E46A26F0744}" destId="{D58F1D0D-893C-4AB1-81A9-6BD61137C52B}" srcOrd="0" destOrd="0" parTransId="{7C8B578C-8165-4CD7-BDDD-DD58C7C7652D}" sibTransId="{7E89F4E9-8D0C-4134-A1EE-06A2EC5CA945}"/>
    <dgm:cxn modelId="{467652B9-65FD-47CB-A711-E5DBA3A97248}" type="presParOf" srcId="{F67791A9-460C-45CA-A5AB-DDF50A3DD278}" destId="{893DF938-4AB7-484A-B239-A6C7BDD7BF0B}" srcOrd="0" destOrd="0" presId="urn:microsoft.com/office/officeart/2005/8/layout/pList2"/>
    <dgm:cxn modelId="{E14E1D88-31EA-43AB-9167-9217DE6EE084}" type="presParOf" srcId="{F67791A9-460C-45CA-A5AB-DDF50A3DD278}" destId="{BA20D6C7-58A9-4400-8EA1-9064FD1DD38C}" srcOrd="1" destOrd="0" presId="urn:microsoft.com/office/officeart/2005/8/layout/pList2"/>
    <dgm:cxn modelId="{9B2A6FF5-1F55-4CE6-83D5-A87C6B00780E}" type="presParOf" srcId="{BA20D6C7-58A9-4400-8EA1-9064FD1DD38C}" destId="{0B412274-41A0-4C28-B04A-607F7DB829B4}" srcOrd="0" destOrd="0" presId="urn:microsoft.com/office/officeart/2005/8/layout/pList2"/>
    <dgm:cxn modelId="{4674E51B-B66F-4882-A1C8-0923AEDDD59C}" type="presParOf" srcId="{0B412274-41A0-4C28-B04A-607F7DB829B4}" destId="{3BAF4037-EA89-4F4C-827A-1A5F0ED7AEFC}" srcOrd="0" destOrd="0" presId="urn:microsoft.com/office/officeart/2005/8/layout/pList2"/>
    <dgm:cxn modelId="{75F4DA54-748A-4DC7-A844-F51054716147}" type="presParOf" srcId="{0B412274-41A0-4C28-B04A-607F7DB829B4}" destId="{041BD8A0-2DF9-45C9-B084-E4AE009555DB}" srcOrd="1" destOrd="0" presId="urn:microsoft.com/office/officeart/2005/8/layout/pList2"/>
    <dgm:cxn modelId="{3F799E6D-C492-4979-B81A-4A36669765D5}" type="presParOf" srcId="{0B412274-41A0-4C28-B04A-607F7DB829B4}" destId="{9024B051-536D-41F6-BA8D-422747A1A733}" srcOrd="2" destOrd="0" presId="urn:microsoft.com/office/officeart/2005/8/layout/pList2"/>
    <dgm:cxn modelId="{02977459-E29C-438A-B8DD-5AAFA2911DE9}" type="presParOf" srcId="{BA20D6C7-58A9-4400-8EA1-9064FD1DD38C}" destId="{BDCBA76E-5AC0-4633-908E-6A88B3E90151}" srcOrd="1" destOrd="0" presId="urn:microsoft.com/office/officeart/2005/8/layout/pList2"/>
    <dgm:cxn modelId="{43D5C9F8-E212-4A65-A5FC-4383536E14FD}" type="presParOf" srcId="{BA20D6C7-58A9-4400-8EA1-9064FD1DD38C}" destId="{08AAA663-1975-49DC-A89E-1479BD8F35A4}" srcOrd="2" destOrd="0" presId="urn:microsoft.com/office/officeart/2005/8/layout/pList2"/>
    <dgm:cxn modelId="{8FD03A2C-0BD3-41F7-8EE3-FC9B53D924A8}" type="presParOf" srcId="{08AAA663-1975-49DC-A89E-1479BD8F35A4}" destId="{E2D7A2DA-F2B2-459E-BA62-87EBE87713B4}" srcOrd="0" destOrd="0" presId="urn:microsoft.com/office/officeart/2005/8/layout/pList2"/>
    <dgm:cxn modelId="{78445F3B-5065-41F5-B80B-290A335090B3}" type="presParOf" srcId="{08AAA663-1975-49DC-A89E-1479BD8F35A4}" destId="{53A80838-B337-4802-BC1F-20657B08F5D4}" srcOrd="1" destOrd="0" presId="urn:microsoft.com/office/officeart/2005/8/layout/pList2"/>
    <dgm:cxn modelId="{C36FB5AF-56DF-4A28-A5C2-E60E525DB2C4}" type="presParOf" srcId="{08AAA663-1975-49DC-A89E-1479BD8F35A4}" destId="{66D20F69-FA90-4414-BD74-8D53FB9E0FC8}" srcOrd="2" destOrd="0" presId="urn:microsoft.com/office/officeart/2005/8/layout/pList2"/>
    <dgm:cxn modelId="{3D948939-848C-4E55-903A-634D38C3F53A}" type="presParOf" srcId="{BA20D6C7-58A9-4400-8EA1-9064FD1DD38C}" destId="{48A48A34-2457-413F-8D6C-5F68A39AC139}" srcOrd="3" destOrd="0" presId="urn:microsoft.com/office/officeart/2005/8/layout/pList2"/>
    <dgm:cxn modelId="{7D248A9F-1285-4993-88FE-4334EF4D855E}" type="presParOf" srcId="{BA20D6C7-58A9-4400-8EA1-9064FD1DD38C}" destId="{C3247CF6-53CF-4EC9-BE13-469C06AF6E55}" srcOrd="4" destOrd="0" presId="urn:microsoft.com/office/officeart/2005/8/layout/pList2"/>
    <dgm:cxn modelId="{D86446C7-CB7A-46D8-A737-A6DD7C94FDA2}" type="presParOf" srcId="{C3247CF6-53CF-4EC9-BE13-469C06AF6E55}" destId="{DFD9F2CA-F627-4CE7-85DD-C4EBE2BC35A6}" srcOrd="0" destOrd="0" presId="urn:microsoft.com/office/officeart/2005/8/layout/pList2"/>
    <dgm:cxn modelId="{8F07E261-5A34-4E9B-9C63-CC5891CC1BDD}" type="presParOf" srcId="{C3247CF6-53CF-4EC9-BE13-469C06AF6E55}" destId="{FEFA4B1C-3F16-424B-ABAE-321D6E7D23A8}" srcOrd="1" destOrd="0" presId="urn:microsoft.com/office/officeart/2005/8/layout/pList2"/>
    <dgm:cxn modelId="{7A0AAD78-D263-4F68-97F4-A4CAEF0F331A}" type="presParOf" srcId="{C3247CF6-53CF-4EC9-BE13-469C06AF6E55}" destId="{F7BACD72-C4FD-40F0-B567-38EB2354CFDF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2A9347-2179-4D88-919B-0E46A26F0744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</dgm:pt>
    <dgm:pt modelId="{D58F1D0D-893C-4AB1-81A9-6BD61137C52B}">
      <dgm:prSet phldrT="[Texte]" custT="1"/>
      <dgm:spPr/>
      <dgm:t>
        <a:bodyPr/>
        <a:lstStyle/>
        <a:p>
          <a:r>
            <a:rPr lang="fr-F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Plantation par complément.</a:t>
          </a:r>
          <a:endParaRPr lang="fr-F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8B578C-8165-4CD7-BDDD-DD58C7C7652D}" type="parTrans" cxnId="{A23C075B-8000-42DC-953E-81F6DEFAAABB}">
      <dgm:prSet/>
      <dgm:spPr/>
      <dgm:t>
        <a:bodyPr/>
        <a:lstStyle/>
        <a:p>
          <a:endParaRPr lang="fr-FR"/>
        </a:p>
      </dgm:t>
    </dgm:pt>
    <dgm:pt modelId="{7E89F4E9-8D0C-4134-A1EE-06A2EC5CA945}" type="sibTrans" cxnId="{A23C075B-8000-42DC-953E-81F6DEFAAABB}">
      <dgm:prSet/>
      <dgm:spPr/>
      <dgm:t>
        <a:bodyPr/>
        <a:lstStyle/>
        <a:p>
          <a:endParaRPr lang="fr-FR"/>
        </a:p>
      </dgm:t>
    </dgm:pt>
    <dgm:pt modelId="{576A864A-70CC-466E-95BB-64BAA8AB8314}">
      <dgm:prSet phldrT="[Texte]" custT="1"/>
      <dgm:spPr/>
      <dgm:t>
        <a:bodyPr/>
        <a:lstStyle/>
        <a:p>
          <a:r>
            <a:rPr lang="fr-F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Plantation en plein.</a:t>
          </a:r>
          <a:endParaRPr lang="fr-F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3E1044-21B1-4DD8-885E-3E568D01F2F2}" type="parTrans" cxnId="{5B89D0A3-135A-4F69-8A33-D7175F856354}">
      <dgm:prSet/>
      <dgm:spPr/>
      <dgm:t>
        <a:bodyPr/>
        <a:lstStyle/>
        <a:p>
          <a:endParaRPr lang="fr-FR"/>
        </a:p>
      </dgm:t>
    </dgm:pt>
    <dgm:pt modelId="{DAF5B9CF-D515-4774-A42D-B0EDE3793E58}" type="sibTrans" cxnId="{5B89D0A3-135A-4F69-8A33-D7175F856354}">
      <dgm:prSet/>
      <dgm:spPr/>
      <dgm:t>
        <a:bodyPr/>
        <a:lstStyle/>
        <a:p>
          <a:endParaRPr lang="fr-FR"/>
        </a:p>
      </dgm:t>
    </dgm:pt>
    <dgm:pt modelId="{F67791A9-460C-45CA-A5AB-DDF50A3DD278}" type="pres">
      <dgm:prSet presAssocID="{0D2A9347-2179-4D88-919B-0E46A26F0744}" presName="Name0" presStyleCnt="0">
        <dgm:presLayoutVars>
          <dgm:dir/>
          <dgm:resizeHandles val="exact"/>
        </dgm:presLayoutVars>
      </dgm:prSet>
      <dgm:spPr/>
    </dgm:pt>
    <dgm:pt modelId="{893DF938-4AB7-484A-B239-A6C7BDD7BF0B}" type="pres">
      <dgm:prSet presAssocID="{0D2A9347-2179-4D88-919B-0E46A26F0744}" presName="bkgdShp" presStyleLbl="alignAccFollowNode1" presStyleIdx="0" presStyleCnt="1"/>
      <dgm:spPr/>
    </dgm:pt>
    <dgm:pt modelId="{BA20D6C7-58A9-4400-8EA1-9064FD1DD38C}" type="pres">
      <dgm:prSet presAssocID="{0D2A9347-2179-4D88-919B-0E46A26F0744}" presName="linComp" presStyleCnt="0"/>
      <dgm:spPr/>
    </dgm:pt>
    <dgm:pt modelId="{0B412274-41A0-4C28-B04A-607F7DB829B4}" type="pres">
      <dgm:prSet presAssocID="{D58F1D0D-893C-4AB1-81A9-6BD61137C52B}" presName="compNode" presStyleCnt="0"/>
      <dgm:spPr/>
    </dgm:pt>
    <dgm:pt modelId="{3BAF4037-EA89-4F4C-827A-1A5F0ED7AEFC}" type="pres">
      <dgm:prSet presAssocID="{D58F1D0D-893C-4AB1-81A9-6BD61137C52B}" presName="node" presStyleLbl="node1" presStyleIdx="0" presStyleCnt="2" custScaleX="96690" custScaleY="59172" custLinFactNeighborX="-681" custLinFactNeighborY="-3215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41BD8A0-2DF9-45C9-B084-E4AE009555DB}" type="pres">
      <dgm:prSet presAssocID="{D58F1D0D-893C-4AB1-81A9-6BD61137C52B}" presName="invisiNode" presStyleLbl="node1" presStyleIdx="0" presStyleCnt="2"/>
      <dgm:spPr/>
    </dgm:pt>
    <dgm:pt modelId="{9024B051-536D-41F6-BA8D-422747A1A733}" type="pres">
      <dgm:prSet presAssocID="{D58F1D0D-893C-4AB1-81A9-6BD61137C52B}" presName="imagNode" presStyleLbl="fgImgPlace1" presStyleIdx="0" presStyleCnt="2" custScaleX="82215" custScaleY="118569" custLinFactNeighborX="-424" custLinFactNeighborY="-1252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BDCBA76E-5AC0-4633-908E-6A88B3E90151}" type="pres">
      <dgm:prSet presAssocID="{7E89F4E9-8D0C-4134-A1EE-06A2EC5CA945}" presName="sibTrans" presStyleLbl="sibTrans2D1" presStyleIdx="0" presStyleCnt="0"/>
      <dgm:spPr/>
      <dgm:t>
        <a:bodyPr/>
        <a:lstStyle/>
        <a:p>
          <a:endParaRPr lang="fr-FR"/>
        </a:p>
      </dgm:t>
    </dgm:pt>
    <dgm:pt modelId="{08AAA663-1975-49DC-A89E-1479BD8F35A4}" type="pres">
      <dgm:prSet presAssocID="{576A864A-70CC-466E-95BB-64BAA8AB8314}" presName="compNode" presStyleCnt="0"/>
      <dgm:spPr/>
    </dgm:pt>
    <dgm:pt modelId="{E2D7A2DA-F2B2-459E-BA62-87EBE87713B4}" type="pres">
      <dgm:prSet presAssocID="{576A864A-70CC-466E-95BB-64BAA8AB8314}" presName="node" presStyleLbl="node1" presStyleIdx="1" presStyleCnt="2" custScaleX="98346" custScaleY="57532" custLinFactNeighborX="541" custLinFactNeighborY="-333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3A80838-B337-4802-BC1F-20657B08F5D4}" type="pres">
      <dgm:prSet presAssocID="{576A864A-70CC-466E-95BB-64BAA8AB8314}" presName="invisiNode" presStyleLbl="node1" presStyleIdx="1" presStyleCnt="2"/>
      <dgm:spPr/>
    </dgm:pt>
    <dgm:pt modelId="{66D20F69-FA90-4414-BD74-8D53FB9E0FC8}" type="pres">
      <dgm:prSet presAssocID="{576A864A-70CC-466E-95BB-64BAA8AB8314}" presName="imagNode" presStyleLbl="fgImgPlace1" presStyleIdx="1" presStyleCnt="2" custScaleX="84219" custScaleY="122160" custLinFactNeighborX="1238" custLinFactNeighborY="-1566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</dgm:ptLst>
  <dgm:cxnLst>
    <dgm:cxn modelId="{3E94BDEF-40E8-43A5-AFB0-4DC122F6F100}" type="presOf" srcId="{0D2A9347-2179-4D88-919B-0E46A26F0744}" destId="{F67791A9-460C-45CA-A5AB-DDF50A3DD278}" srcOrd="0" destOrd="0" presId="urn:microsoft.com/office/officeart/2005/8/layout/pList2"/>
    <dgm:cxn modelId="{A23C075B-8000-42DC-953E-81F6DEFAAABB}" srcId="{0D2A9347-2179-4D88-919B-0E46A26F0744}" destId="{D58F1D0D-893C-4AB1-81A9-6BD61137C52B}" srcOrd="0" destOrd="0" parTransId="{7C8B578C-8165-4CD7-BDDD-DD58C7C7652D}" sibTransId="{7E89F4E9-8D0C-4134-A1EE-06A2EC5CA945}"/>
    <dgm:cxn modelId="{3A00C4DD-752E-4CD0-B8E4-DAE79EBFDBFE}" type="presOf" srcId="{7E89F4E9-8D0C-4134-A1EE-06A2EC5CA945}" destId="{BDCBA76E-5AC0-4633-908E-6A88B3E90151}" srcOrd="0" destOrd="0" presId="urn:microsoft.com/office/officeart/2005/8/layout/pList2"/>
    <dgm:cxn modelId="{A8786B11-5362-4CB2-AD5A-D7578FADAAE3}" type="presOf" srcId="{576A864A-70CC-466E-95BB-64BAA8AB8314}" destId="{E2D7A2DA-F2B2-459E-BA62-87EBE87713B4}" srcOrd="0" destOrd="0" presId="urn:microsoft.com/office/officeart/2005/8/layout/pList2"/>
    <dgm:cxn modelId="{C8731E4C-EA9E-4652-B0D9-4F88FD25B557}" type="presOf" srcId="{D58F1D0D-893C-4AB1-81A9-6BD61137C52B}" destId="{3BAF4037-EA89-4F4C-827A-1A5F0ED7AEFC}" srcOrd="0" destOrd="0" presId="urn:microsoft.com/office/officeart/2005/8/layout/pList2"/>
    <dgm:cxn modelId="{5B89D0A3-135A-4F69-8A33-D7175F856354}" srcId="{0D2A9347-2179-4D88-919B-0E46A26F0744}" destId="{576A864A-70CC-466E-95BB-64BAA8AB8314}" srcOrd="1" destOrd="0" parTransId="{963E1044-21B1-4DD8-885E-3E568D01F2F2}" sibTransId="{DAF5B9CF-D515-4774-A42D-B0EDE3793E58}"/>
    <dgm:cxn modelId="{F7BAFCCC-D7D7-4948-9CBD-90A383FF1296}" type="presParOf" srcId="{F67791A9-460C-45CA-A5AB-DDF50A3DD278}" destId="{893DF938-4AB7-484A-B239-A6C7BDD7BF0B}" srcOrd="0" destOrd="0" presId="urn:microsoft.com/office/officeart/2005/8/layout/pList2"/>
    <dgm:cxn modelId="{A0D0DD6D-08EF-4F36-923D-60F83D092BEC}" type="presParOf" srcId="{F67791A9-460C-45CA-A5AB-DDF50A3DD278}" destId="{BA20D6C7-58A9-4400-8EA1-9064FD1DD38C}" srcOrd="1" destOrd="0" presId="urn:microsoft.com/office/officeart/2005/8/layout/pList2"/>
    <dgm:cxn modelId="{9BEBC984-A0C9-42BD-83D3-88CA8DA761E8}" type="presParOf" srcId="{BA20D6C7-58A9-4400-8EA1-9064FD1DD38C}" destId="{0B412274-41A0-4C28-B04A-607F7DB829B4}" srcOrd="0" destOrd="0" presId="urn:microsoft.com/office/officeart/2005/8/layout/pList2"/>
    <dgm:cxn modelId="{F798B510-A1B3-47FA-ABA5-F05FFAA0F001}" type="presParOf" srcId="{0B412274-41A0-4C28-B04A-607F7DB829B4}" destId="{3BAF4037-EA89-4F4C-827A-1A5F0ED7AEFC}" srcOrd="0" destOrd="0" presId="urn:microsoft.com/office/officeart/2005/8/layout/pList2"/>
    <dgm:cxn modelId="{03F0A20C-0768-4823-A81F-405CE7CD629A}" type="presParOf" srcId="{0B412274-41A0-4C28-B04A-607F7DB829B4}" destId="{041BD8A0-2DF9-45C9-B084-E4AE009555DB}" srcOrd="1" destOrd="0" presId="urn:microsoft.com/office/officeart/2005/8/layout/pList2"/>
    <dgm:cxn modelId="{1CDF81B0-617A-4BE1-91D2-B5758301305A}" type="presParOf" srcId="{0B412274-41A0-4C28-B04A-607F7DB829B4}" destId="{9024B051-536D-41F6-BA8D-422747A1A733}" srcOrd="2" destOrd="0" presId="urn:microsoft.com/office/officeart/2005/8/layout/pList2"/>
    <dgm:cxn modelId="{F3F51536-BF70-4439-B545-7CFC5C518E70}" type="presParOf" srcId="{BA20D6C7-58A9-4400-8EA1-9064FD1DD38C}" destId="{BDCBA76E-5AC0-4633-908E-6A88B3E90151}" srcOrd="1" destOrd="0" presId="urn:microsoft.com/office/officeart/2005/8/layout/pList2"/>
    <dgm:cxn modelId="{D8C8162D-F540-4050-938E-CEBB45E257F6}" type="presParOf" srcId="{BA20D6C7-58A9-4400-8EA1-9064FD1DD38C}" destId="{08AAA663-1975-49DC-A89E-1479BD8F35A4}" srcOrd="2" destOrd="0" presId="urn:microsoft.com/office/officeart/2005/8/layout/pList2"/>
    <dgm:cxn modelId="{9F1A3C10-943E-48B3-A193-548EBDDBDE81}" type="presParOf" srcId="{08AAA663-1975-49DC-A89E-1479BD8F35A4}" destId="{E2D7A2DA-F2B2-459E-BA62-87EBE87713B4}" srcOrd="0" destOrd="0" presId="urn:microsoft.com/office/officeart/2005/8/layout/pList2"/>
    <dgm:cxn modelId="{57D54CBE-7F12-4C4B-8DBB-25FAAA9D9FC8}" type="presParOf" srcId="{08AAA663-1975-49DC-A89E-1479BD8F35A4}" destId="{53A80838-B337-4802-BC1F-20657B08F5D4}" srcOrd="1" destOrd="0" presId="urn:microsoft.com/office/officeart/2005/8/layout/pList2"/>
    <dgm:cxn modelId="{082F2DB6-DDCC-46E4-88A8-50F92CA78945}" type="presParOf" srcId="{08AAA663-1975-49DC-A89E-1479BD8F35A4}" destId="{66D20F69-FA90-4414-BD74-8D53FB9E0FC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B8BC92-5633-4886-B112-0C3B7D1DB8D6}" type="doc">
      <dgm:prSet loTypeId="urn:microsoft.com/office/officeart/2008/layout/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CE89A97-AA60-4970-95FA-BC812FD8A14C}">
      <dgm:prSet phldrT="[Texte]" custT="1"/>
      <dgm:spPr/>
      <dgm:t>
        <a:bodyPr/>
        <a:lstStyle/>
        <a:p>
          <a:pPr algn="ctr"/>
          <a:r>
            <a:rPr lang="fr-FR" sz="1900" b="1" dirty="0" smtClean="0"/>
            <a:t>Choix du site.</a:t>
          </a:r>
          <a:endParaRPr lang="fr-FR" sz="1900" b="1" dirty="0"/>
        </a:p>
      </dgm:t>
    </dgm:pt>
    <dgm:pt modelId="{E22D9369-25B6-418C-8755-E20F1356774C}" type="parTrans" cxnId="{D0309A74-E1C7-49F1-8C99-6A0B67EA3302}">
      <dgm:prSet/>
      <dgm:spPr/>
      <dgm:t>
        <a:bodyPr/>
        <a:lstStyle/>
        <a:p>
          <a:endParaRPr lang="fr-FR"/>
        </a:p>
      </dgm:t>
    </dgm:pt>
    <dgm:pt modelId="{93F0D91D-4F62-44AF-B58E-2777E754BD15}" type="sibTrans" cxnId="{D0309A74-E1C7-49F1-8C99-6A0B67EA3302}">
      <dgm:prSet/>
      <dgm:spPr/>
      <dgm:t>
        <a:bodyPr/>
        <a:lstStyle/>
        <a:p>
          <a:endParaRPr lang="fr-FR"/>
        </a:p>
      </dgm:t>
    </dgm:pt>
    <dgm:pt modelId="{6C50624B-2ACB-4798-A925-3EA20B353634}">
      <dgm:prSet phldrT="[Texte]" custT="1"/>
      <dgm:spPr/>
      <dgm:t>
        <a:bodyPr/>
        <a:lstStyle/>
        <a:p>
          <a:pPr algn="ctr"/>
          <a:r>
            <a:rPr lang="fr-FR" sz="1900" b="1" dirty="0" smtClean="0"/>
            <a:t>Choix des plants.</a:t>
          </a:r>
          <a:endParaRPr lang="fr-FR" sz="1900" b="1" dirty="0"/>
        </a:p>
      </dgm:t>
    </dgm:pt>
    <dgm:pt modelId="{EE80C9F6-E84B-4024-902B-2619F3C56532}" type="parTrans" cxnId="{D83D5478-3495-4EBB-A401-25286C90DF98}">
      <dgm:prSet/>
      <dgm:spPr/>
      <dgm:t>
        <a:bodyPr/>
        <a:lstStyle/>
        <a:p>
          <a:endParaRPr lang="fr-FR"/>
        </a:p>
      </dgm:t>
    </dgm:pt>
    <dgm:pt modelId="{DB64E9A3-4413-4615-BE48-D32ED1AD485F}" type="sibTrans" cxnId="{D83D5478-3495-4EBB-A401-25286C90DF98}">
      <dgm:prSet/>
      <dgm:spPr/>
      <dgm:t>
        <a:bodyPr/>
        <a:lstStyle/>
        <a:p>
          <a:endParaRPr lang="fr-FR"/>
        </a:p>
      </dgm:t>
    </dgm:pt>
    <dgm:pt modelId="{334AF7B0-1494-4D30-94B7-F3F1EAE6BF23}">
      <dgm:prSet phldrT="[Texte]" custT="1"/>
      <dgm:spPr/>
      <dgm:t>
        <a:bodyPr/>
        <a:lstStyle/>
        <a:p>
          <a:pPr algn="ctr"/>
          <a:r>
            <a:rPr lang="fr-FR" sz="1900" b="1" dirty="0" smtClean="0"/>
            <a:t>Choix de la densité.</a:t>
          </a:r>
          <a:endParaRPr lang="fr-FR" sz="1900" b="1" dirty="0"/>
        </a:p>
      </dgm:t>
    </dgm:pt>
    <dgm:pt modelId="{5455BACC-3387-4757-B352-7A897114CADC}" type="parTrans" cxnId="{E0814453-4DBA-49FC-B170-781717FBC5AD}">
      <dgm:prSet/>
      <dgm:spPr/>
      <dgm:t>
        <a:bodyPr/>
        <a:lstStyle/>
        <a:p>
          <a:endParaRPr lang="fr-FR"/>
        </a:p>
      </dgm:t>
    </dgm:pt>
    <dgm:pt modelId="{C754679F-B9C5-4D5C-8D54-7FE66D767A14}" type="sibTrans" cxnId="{E0814453-4DBA-49FC-B170-781717FBC5AD}">
      <dgm:prSet/>
      <dgm:spPr/>
      <dgm:t>
        <a:bodyPr/>
        <a:lstStyle/>
        <a:p>
          <a:endParaRPr lang="fr-FR"/>
        </a:p>
      </dgm:t>
    </dgm:pt>
    <dgm:pt modelId="{BCD52536-80F6-4683-9978-14812047EF8C}">
      <dgm:prSet phldrT="[Texte]" custT="1"/>
      <dgm:spPr/>
      <dgm:t>
        <a:bodyPr/>
        <a:lstStyle/>
        <a:p>
          <a:pPr algn="ctr"/>
          <a:r>
            <a:rPr lang="fr-FR" sz="1900" b="1" dirty="0" smtClean="0"/>
            <a:t>Utilisation d’accessoires.</a:t>
          </a:r>
          <a:endParaRPr lang="fr-FR" sz="1900" b="1" dirty="0"/>
        </a:p>
      </dgm:t>
    </dgm:pt>
    <dgm:pt modelId="{8E49C26C-ED26-4F99-A237-CADB3EF68286}" type="parTrans" cxnId="{A0AECAE3-80E3-41DF-9687-8E45F5A1B76A}">
      <dgm:prSet/>
      <dgm:spPr/>
      <dgm:t>
        <a:bodyPr/>
        <a:lstStyle/>
        <a:p>
          <a:endParaRPr lang="fr-FR"/>
        </a:p>
      </dgm:t>
    </dgm:pt>
    <dgm:pt modelId="{8AC3912A-B56A-4077-A5E8-CEF79F4A9E02}" type="sibTrans" cxnId="{A0AECAE3-80E3-41DF-9687-8E45F5A1B76A}">
      <dgm:prSet/>
      <dgm:spPr/>
      <dgm:t>
        <a:bodyPr/>
        <a:lstStyle/>
        <a:p>
          <a:endParaRPr lang="fr-FR"/>
        </a:p>
      </dgm:t>
    </dgm:pt>
    <dgm:pt modelId="{5D9C3AE3-AEC9-48C4-BA0C-87DCF7D6C670}" type="pres">
      <dgm:prSet presAssocID="{52B8BC92-5633-4886-B112-0C3B7D1DB8D6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89FA5AA-61C7-41DA-B484-4D4753E96056}" type="pres">
      <dgm:prSet presAssocID="{ACE89A97-AA60-4970-95FA-BC812FD8A14C}" presName="composite" presStyleCnt="0"/>
      <dgm:spPr/>
    </dgm:pt>
    <dgm:pt modelId="{5615D25D-5487-4B69-97FB-F87635B13081}" type="pres">
      <dgm:prSet presAssocID="{ACE89A97-AA60-4970-95FA-BC812FD8A14C}" presName="Image" presStyleLbl="align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B1F4C9E-03E4-4CA2-9C80-5D94CC4CF8B9}" type="pres">
      <dgm:prSet presAssocID="{ACE89A97-AA60-4970-95FA-BC812FD8A14C}" presName="Accent" presStyleLbl="parChTrans1D1" presStyleIdx="0" presStyleCnt="4"/>
      <dgm:spPr/>
    </dgm:pt>
    <dgm:pt modelId="{D1DE645F-23F7-4DA9-BC3D-92F147AAE8E0}" type="pres">
      <dgm:prSet presAssocID="{ACE89A97-AA60-4970-95FA-BC812FD8A14C}" presName="Paren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4DAF01B-D62E-4F2B-A751-A427A64DB649}" type="pres">
      <dgm:prSet presAssocID="{93F0D91D-4F62-44AF-B58E-2777E754BD15}" presName="sibTrans" presStyleCnt="0"/>
      <dgm:spPr/>
    </dgm:pt>
    <dgm:pt modelId="{373ED53B-37DB-451B-B3EA-ADABF3B270D4}" type="pres">
      <dgm:prSet presAssocID="{6C50624B-2ACB-4798-A925-3EA20B353634}" presName="composite" presStyleCnt="0"/>
      <dgm:spPr/>
    </dgm:pt>
    <dgm:pt modelId="{4959DE74-FC29-4CC3-B6BA-6879CB7627F1}" type="pres">
      <dgm:prSet presAssocID="{6C50624B-2ACB-4798-A925-3EA20B353634}" presName="Image" presStyleLbl="align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80BC2C4-A2A6-4EA8-85B2-1A4043A0D8F5}" type="pres">
      <dgm:prSet presAssocID="{6C50624B-2ACB-4798-A925-3EA20B353634}" presName="Accent" presStyleLbl="parChTrans1D1" presStyleIdx="1" presStyleCnt="4"/>
      <dgm:spPr/>
    </dgm:pt>
    <dgm:pt modelId="{97C7605F-1C11-425B-BC9D-8D0F9C873A1C}" type="pres">
      <dgm:prSet presAssocID="{6C50624B-2ACB-4798-A925-3EA20B353634}" presName="Paren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9842EC7-FADC-48E4-B21F-6B034ADC9631}" type="pres">
      <dgm:prSet presAssocID="{DB64E9A3-4413-4615-BE48-D32ED1AD485F}" presName="sibTrans" presStyleCnt="0"/>
      <dgm:spPr/>
    </dgm:pt>
    <dgm:pt modelId="{47AE0E92-F633-4008-93E8-9E6A00164AD5}" type="pres">
      <dgm:prSet presAssocID="{334AF7B0-1494-4D30-94B7-F3F1EAE6BF23}" presName="composite" presStyleCnt="0"/>
      <dgm:spPr/>
    </dgm:pt>
    <dgm:pt modelId="{63C77A8B-D32E-4566-8368-EB880301B6CC}" type="pres">
      <dgm:prSet presAssocID="{334AF7B0-1494-4D30-94B7-F3F1EAE6BF23}" presName="Image" presStyleLbl="align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F9A8221-07DD-4608-A834-4C22532DA972}" type="pres">
      <dgm:prSet presAssocID="{334AF7B0-1494-4D30-94B7-F3F1EAE6BF23}" presName="Accent" presStyleLbl="parChTrans1D1" presStyleIdx="2" presStyleCnt="4"/>
      <dgm:spPr/>
    </dgm:pt>
    <dgm:pt modelId="{ADD539BE-6090-4F9F-8A70-052B67928ACD}" type="pres">
      <dgm:prSet presAssocID="{334AF7B0-1494-4D30-94B7-F3F1EAE6BF23}" presName="Paren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5EE4103-ACEA-4B83-B3F7-60FE45AC951D}" type="pres">
      <dgm:prSet presAssocID="{C754679F-B9C5-4D5C-8D54-7FE66D767A14}" presName="sibTrans" presStyleCnt="0"/>
      <dgm:spPr/>
    </dgm:pt>
    <dgm:pt modelId="{9841DA3A-BB1F-481C-B58F-FBD1C0484C7D}" type="pres">
      <dgm:prSet presAssocID="{BCD52536-80F6-4683-9978-14812047EF8C}" presName="composite" presStyleCnt="0"/>
      <dgm:spPr/>
    </dgm:pt>
    <dgm:pt modelId="{4DA2E8C2-F241-48EE-BA66-AE92AD86FB5B}" type="pres">
      <dgm:prSet presAssocID="{BCD52536-80F6-4683-9978-14812047EF8C}" presName="Image" presStyleLbl="align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D32E935-70A6-440F-9E5C-A13D6C2D84ED}" type="pres">
      <dgm:prSet presAssocID="{BCD52536-80F6-4683-9978-14812047EF8C}" presName="Accent" presStyleLbl="parChTrans1D1" presStyleIdx="3" presStyleCnt="4"/>
      <dgm:spPr/>
    </dgm:pt>
    <dgm:pt modelId="{A0C30B7A-0B3A-4454-B672-A20771FBBE61}" type="pres">
      <dgm:prSet presAssocID="{BCD52536-80F6-4683-9978-14812047EF8C}" presName="Paren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0814453-4DBA-49FC-B170-781717FBC5AD}" srcId="{52B8BC92-5633-4886-B112-0C3B7D1DB8D6}" destId="{334AF7B0-1494-4D30-94B7-F3F1EAE6BF23}" srcOrd="2" destOrd="0" parTransId="{5455BACC-3387-4757-B352-7A897114CADC}" sibTransId="{C754679F-B9C5-4D5C-8D54-7FE66D767A14}"/>
    <dgm:cxn modelId="{FDEFA573-0397-4B8B-8145-AF9107F4B555}" type="presOf" srcId="{334AF7B0-1494-4D30-94B7-F3F1EAE6BF23}" destId="{ADD539BE-6090-4F9F-8A70-052B67928ACD}" srcOrd="0" destOrd="0" presId="urn:microsoft.com/office/officeart/2008/layout/PictureLineup"/>
    <dgm:cxn modelId="{745F1454-6B00-41AD-AF5E-6BA791661FF8}" type="presOf" srcId="{52B8BC92-5633-4886-B112-0C3B7D1DB8D6}" destId="{5D9C3AE3-AEC9-48C4-BA0C-87DCF7D6C670}" srcOrd="0" destOrd="0" presId="urn:microsoft.com/office/officeart/2008/layout/PictureLineup"/>
    <dgm:cxn modelId="{C2C2CCA4-0A16-4505-B829-30E352B95E4D}" type="presOf" srcId="{6C50624B-2ACB-4798-A925-3EA20B353634}" destId="{97C7605F-1C11-425B-BC9D-8D0F9C873A1C}" srcOrd="0" destOrd="0" presId="urn:microsoft.com/office/officeart/2008/layout/PictureLineup"/>
    <dgm:cxn modelId="{D0309A74-E1C7-49F1-8C99-6A0B67EA3302}" srcId="{52B8BC92-5633-4886-B112-0C3B7D1DB8D6}" destId="{ACE89A97-AA60-4970-95FA-BC812FD8A14C}" srcOrd="0" destOrd="0" parTransId="{E22D9369-25B6-418C-8755-E20F1356774C}" sibTransId="{93F0D91D-4F62-44AF-B58E-2777E754BD15}"/>
    <dgm:cxn modelId="{A0AECAE3-80E3-41DF-9687-8E45F5A1B76A}" srcId="{52B8BC92-5633-4886-B112-0C3B7D1DB8D6}" destId="{BCD52536-80F6-4683-9978-14812047EF8C}" srcOrd="3" destOrd="0" parTransId="{8E49C26C-ED26-4F99-A237-CADB3EF68286}" sibTransId="{8AC3912A-B56A-4077-A5E8-CEF79F4A9E02}"/>
    <dgm:cxn modelId="{1C9A9B69-23A4-4CA4-8D20-73DECBBDDAE1}" type="presOf" srcId="{BCD52536-80F6-4683-9978-14812047EF8C}" destId="{A0C30B7A-0B3A-4454-B672-A20771FBBE61}" srcOrd="0" destOrd="0" presId="urn:microsoft.com/office/officeart/2008/layout/PictureLineup"/>
    <dgm:cxn modelId="{D83D5478-3495-4EBB-A401-25286C90DF98}" srcId="{52B8BC92-5633-4886-B112-0C3B7D1DB8D6}" destId="{6C50624B-2ACB-4798-A925-3EA20B353634}" srcOrd="1" destOrd="0" parTransId="{EE80C9F6-E84B-4024-902B-2619F3C56532}" sibTransId="{DB64E9A3-4413-4615-BE48-D32ED1AD485F}"/>
    <dgm:cxn modelId="{045B99B5-E6E9-42CE-9E98-B11C369CC862}" type="presOf" srcId="{ACE89A97-AA60-4970-95FA-BC812FD8A14C}" destId="{D1DE645F-23F7-4DA9-BC3D-92F147AAE8E0}" srcOrd="0" destOrd="0" presId="urn:microsoft.com/office/officeart/2008/layout/PictureLineup"/>
    <dgm:cxn modelId="{76281458-A9B6-4E59-AE35-F1A437E05845}" type="presParOf" srcId="{5D9C3AE3-AEC9-48C4-BA0C-87DCF7D6C670}" destId="{389FA5AA-61C7-41DA-B484-4D4753E96056}" srcOrd="0" destOrd="0" presId="urn:microsoft.com/office/officeart/2008/layout/PictureLineup"/>
    <dgm:cxn modelId="{88B783DE-FA46-4FDA-8D31-14EB1184D263}" type="presParOf" srcId="{389FA5AA-61C7-41DA-B484-4D4753E96056}" destId="{5615D25D-5487-4B69-97FB-F87635B13081}" srcOrd="0" destOrd="0" presId="urn:microsoft.com/office/officeart/2008/layout/PictureLineup"/>
    <dgm:cxn modelId="{0B4692E7-280B-43A5-BB68-6DEA09E71ACC}" type="presParOf" srcId="{389FA5AA-61C7-41DA-B484-4D4753E96056}" destId="{BB1F4C9E-03E4-4CA2-9C80-5D94CC4CF8B9}" srcOrd="1" destOrd="0" presId="urn:microsoft.com/office/officeart/2008/layout/PictureLineup"/>
    <dgm:cxn modelId="{0582F52E-4A85-42F6-BFCD-1CEA3FBD5DFD}" type="presParOf" srcId="{389FA5AA-61C7-41DA-B484-4D4753E96056}" destId="{D1DE645F-23F7-4DA9-BC3D-92F147AAE8E0}" srcOrd="2" destOrd="0" presId="urn:microsoft.com/office/officeart/2008/layout/PictureLineup"/>
    <dgm:cxn modelId="{099A6BE6-5B15-402A-A823-D90E24B8D433}" type="presParOf" srcId="{5D9C3AE3-AEC9-48C4-BA0C-87DCF7D6C670}" destId="{54DAF01B-D62E-4F2B-A751-A427A64DB649}" srcOrd="1" destOrd="0" presId="urn:microsoft.com/office/officeart/2008/layout/PictureLineup"/>
    <dgm:cxn modelId="{4E6110E1-449C-4B0C-85FD-0D656D7E76BF}" type="presParOf" srcId="{5D9C3AE3-AEC9-48C4-BA0C-87DCF7D6C670}" destId="{373ED53B-37DB-451B-B3EA-ADABF3B270D4}" srcOrd="2" destOrd="0" presId="urn:microsoft.com/office/officeart/2008/layout/PictureLineup"/>
    <dgm:cxn modelId="{B7835112-4EB8-48EC-BCFA-A918F93FF858}" type="presParOf" srcId="{373ED53B-37DB-451B-B3EA-ADABF3B270D4}" destId="{4959DE74-FC29-4CC3-B6BA-6879CB7627F1}" srcOrd="0" destOrd="0" presId="urn:microsoft.com/office/officeart/2008/layout/PictureLineup"/>
    <dgm:cxn modelId="{DE81BC42-B648-4B30-BA74-462CA05182DE}" type="presParOf" srcId="{373ED53B-37DB-451B-B3EA-ADABF3B270D4}" destId="{C80BC2C4-A2A6-4EA8-85B2-1A4043A0D8F5}" srcOrd="1" destOrd="0" presId="urn:microsoft.com/office/officeart/2008/layout/PictureLineup"/>
    <dgm:cxn modelId="{968962B1-4147-433F-9823-F5C449EB12A5}" type="presParOf" srcId="{373ED53B-37DB-451B-B3EA-ADABF3B270D4}" destId="{97C7605F-1C11-425B-BC9D-8D0F9C873A1C}" srcOrd="2" destOrd="0" presId="urn:microsoft.com/office/officeart/2008/layout/PictureLineup"/>
    <dgm:cxn modelId="{A7119736-236D-406D-97C1-68AF2C422598}" type="presParOf" srcId="{5D9C3AE3-AEC9-48C4-BA0C-87DCF7D6C670}" destId="{D9842EC7-FADC-48E4-B21F-6B034ADC9631}" srcOrd="3" destOrd="0" presId="urn:microsoft.com/office/officeart/2008/layout/PictureLineup"/>
    <dgm:cxn modelId="{E53FD025-FB93-4162-B0AA-A8E0520B9C22}" type="presParOf" srcId="{5D9C3AE3-AEC9-48C4-BA0C-87DCF7D6C670}" destId="{47AE0E92-F633-4008-93E8-9E6A00164AD5}" srcOrd="4" destOrd="0" presId="urn:microsoft.com/office/officeart/2008/layout/PictureLineup"/>
    <dgm:cxn modelId="{21D98BEB-D448-4EC7-B84F-0DE909C4D34B}" type="presParOf" srcId="{47AE0E92-F633-4008-93E8-9E6A00164AD5}" destId="{63C77A8B-D32E-4566-8368-EB880301B6CC}" srcOrd="0" destOrd="0" presId="urn:microsoft.com/office/officeart/2008/layout/PictureLineup"/>
    <dgm:cxn modelId="{9B468F9E-4DCB-43A3-B7BE-74173512641E}" type="presParOf" srcId="{47AE0E92-F633-4008-93E8-9E6A00164AD5}" destId="{CF9A8221-07DD-4608-A834-4C22532DA972}" srcOrd="1" destOrd="0" presId="urn:microsoft.com/office/officeart/2008/layout/PictureLineup"/>
    <dgm:cxn modelId="{C0696306-98A4-460F-8CB0-024125EFA49D}" type="presParOf" srcId="{47AE0E92-F633-4008-93E8-9E6A00164AD5}" destId="{ADD539BE-6090-4F9F-8A70-052B67928ACD}" srcOrd="2" destOrd="0" presId="urn:microsoft.com/office/officeart/2008/layout/PictureLineup"/>
    <dgm:cxn modelId="{B39A40C5-D44F-445F-85F7-CE66540BC6CA}" type="presParOf" srcId="{5D9C3AE3-AEC9-48C4-BA0C-87DCF7D6C670}" destId="{95EE4103-ACEA-4B83-B3F7-60FE45AC951D}" srcOrd="5" destOrd="0" presId="urn:microsoft.com/office/officeart/2008/layout/PictureLineup"/>
    <dgm:cxn modelId="{4BA6201D-BD91-4840-9F7F-5AD8C2CD191F}" type="presParOf" srcId="{5D9C3AE3-AEC9-48C4-BA0C-87DCF7D6C670}" destId="{9841DA3A-BB1F-481C-B58F-FBD1C0484C7D}" srcOrd="6" destOrd="0" presId="urn:microsoft.com/office/officeart/2008/layout/PictureLineup"/>
    <dgm:cxn modelId="{44947258-4258-4DE9-9282-F56AFC676172}" type="presParOf" srcId="{9841DA3A-BB1F-481C-B58F-FBD1C0484C7D}" destId="{4DA2E8C2-F241-48EE-BA66-AE92AD86FB5B}" srcOrd="0" destOrd="0" presId="urn:microsoft.com/office/officeart/2008/layout/PictureLineup"/>
    <dgm:cxn modelId="{0E103674-E1F3-4DFC-86CF-5ED1E980BA07}" type="presParOf" srcId="{9841DA3A-BB1F-481C-B58F-FBD1C0484C7D}" destId="{FD32E935-70A6-440F-9E5C-A13D6C2D84ED}" srcOrd="1" destOrd="0" presId="urn:microsoft.com/office/officeart/2008/layout/PictureLineup"/>
    <dgm:cxn modelId="{2E15D31F-FD6E-4310-86FD-0506DE54780A}" type="presParOf" srcId="{9841DA3A-BB1F-481C-B58F-FBD1C0484C7D}" destId="{A0C30B7A-0B3A-4454-B672-A20771FBBE61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13CD9B8-A44D-4A19-86E1-1935FC0B524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CB97F58-3A6B-4850-BD79-0AA24A77F171}">
      <dgm:prSet phldrT="[Texte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 dirty="0"/>
        </a:p>
      </dgm:t>
    </dgm:pt>
    <dgm:pt modelId="{E88E5C70-03B6-41C7-8BC1-D2AB6D2F7A24}" type="parTrans" cxnId="{9601718E-B34C-4072-9B8D-81EF2D8A587A}">
      <dgm:prSet/>
      <dgm:spPr/>
      <dgm:t>
        <a:bodyPr/>
        <a:lstStyle/>
        <a:p>
          <a:endParaRPr lang="fr-FR"/>
        </a:p>
      </dgm:t>
    </dgm:pt>
    <dgm:pt modelId="{FC7462B7-907A-4AB5-9F9D-5DDB7ADF3E60}" type="sibTrans" cxnId="{9601718E-B34C-4072-9B8D-81EF2D8A587A}">
      <dgm:prSet/>
      <dgm:spPr/>
      <dgm:t>
        <a:bodyPr/>
        <a:lstStyle/>
        <a:p>
          <a:endParaRPr lang="fr-FR"/>
        </a:p>
      </dgm:t>
    </dgm:pt>
    <dgm:pt modelId="{87D22A78-C7FC-492F-91B2-3A036535F0B2}">
      <dgm:prSet phldrT="[Texte]" custT="1"/>
      <dgm:spPr/>
      <dgm:t>
        <a:bodyPr/>
        <a:lstStyle/>
        <a:p>
          <a:pPr algn="just"/>
          <a:r>
            <a:rPr lang="fr-FR" sz="1800" b="1" dirty="0" smtClean="0"/>
            <a:t>Régénération naturelle dans des espaces à fort potentiel (100 semenciers sur 1 à 3 ha).</a:t>
          </a:r>
          <a:endParaRPr lang="fr-FR" sz="1800" b="1" dirty="0"/>
        </a:p>
      </dgm:t>
    </dgm:pt>
    <dgm:pt modelId="{7A9C7FEA-F855-4F27-855E-E97A0182D5FA}" type="parTrans" cxnId="{0E7074B5-0D80-4571-8FB5-842A3B330420}">
      <dgm:prSet/>
      <dgm:spPr/>
      <dgm:t>
        <a:bodyPr/>
        <a:lstStyle/>
        <a:p>
          <a:endParaRPr lang="fr-FR"/>
        </a:p>
      </dgm:t>
    </dgm:pt>
    <dgm:pt modelId="{61056DB5-2DF0-4133-9204-B422FE26BBEB}" type="sibTrans" cxnId="{0E7074B5-0D80-4571-8FB5-842A3B330420}">
      <dgm:prSet/>
      <dgm:spPr/>
      <dgm:t>
        <a:bodyPr/>
        <a:lstStyle/>
        <a:p>
          <a:endParaRPr lang="fr-FR"/>
        </a:p>
      </dgm:t>
    </dgm:pt>
    <dgm:pt modelId="{77BC860A-1D09-4BEB-A892-0F5C10E61FA5}">
      <dgm:prSet phldrT="[Texte]" custT="1"/>
      <dgm:spPr/>
      <dgm:t>
        <a:bodyPr/>
        <a:lstStyle/>
        <a:p>
          <a:pPr algn="just"/>
          <a:r>
            <a:rPr lang="fr-FR" sz="1800" b="1" dirty="0" smtClean="0"/>
            <a:t>Régénération artificielle supplante la naturelle.</a:t>
          </a:r>
          <a:endParaRPr lang="fr-FR" sz="1800" b="1" dirty="0"/>
        </a:p>
      </dgm:t>
    </dgm:pt>
    <dgm:pt modelId="{27D565FD-A58C-4FDB-8F44-929AC4378E69}" type="parTrans" cxnId="{0E4A801D-5D00-436D-9B9A-FFEE0FFF9874}">
      <dgm:prSet/>
      <dgm:spPr/>
      <dgm:t>
        <a:bodyPr/>
        <a:lstStyle/>
        <a:p>
          <a:endParaRPr lang="fr-FR"/>
        </a:p>
      </dgm:t>
    </dgm:pt>
    <dgm:pt modelId="{C4C62F95-1285-45A5-A06F-BB0885ACDC73}" type="sibTrans" cxnId="{0E4A801D-5D00-436D-9B9A-FFEE0FFF9874}">
      <dgm:prSet/>
      <dgm:spPr/>
      <dgm:t>
        <a:bodyPr/>
        <a:lstStyle/>
        <a:p>
          <a:endParaRPr lang="fr-FR"/>
        </a:p>
      </dgm:t>
    </dgm:pt>
    <dgm:pt modelId="{D988105A-5CF9-4DE6-8ACD-4E2662F762F6}">
      <dgm:prSet phldrT="[Texte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FR" dirty="0"/>
        </a:p>
      </dgm:t>
    </dgm:pt>
    <dgm:pt modelId="{6B4A080A-5A20-44F4-AAA5-982A8EB734FC}" type="parTrans" cxnId="{518886D9-2E2C-485E-AA9A-18661AB42A9B}">
      <dgm:prSet/>
      <dgm:spPr/>
      <dgm:t>
        <a:bodyPr/>
        <a:lstStyle/>
        <a:p>
          <a:endParaRPr lang="fr-FR"/>
        </a:p>
      </dgm:t>
    </dgm:pt>
    <dgm:pt modelId="{4A35BFBB-67F7-4FB4-BCD8-D6805401975E}" type="sibTrans" cxnId="{518886D9-2E2C-485E-AA9A-18661AB42A9B}">
      <dgm:prSet/>
      <dgm:spPr/>
      <dgm:t>
        <a:bodyPr/>
        <a:lstStyle/>
        <a:p>
          <a:endParaRPr lang="fr-FR"/>
        </a:p>
      </dgm:t>
    </dgm:pt>
    <dgm:pt modelId="{F12D7395-98EF-4142-8C72-6D147B185C18}">
      <dgm:prSet phldrT="[Texte]" custT="1"/>
      <dgm:spPr/>
      <dgm:t>
        <a:bodyPr/>
        <a:lstStyle/>
        <a:p>
          <a:pPr algn="just"/>
          <a:r>
            <a:rPr lang="fr-FR" sz="1800" b="1" dirty="0" smtClean="0"/>
            <a:t>Densité de plantation : 2 500/ha puis 625/ha.</a:t>
          </a:r>
          <a:endParaRPr lang="fr-FR" sz="1800" b="1" dirty="0"/>
        </a:p>
      </dgm:t>
    </dgm:pt>
    <dgm:pt modelId="{EB2488C7-37D0-4244-85E1-0490810A15FA}" type="parTrans" cxnId="{26967E7B-7528-48DD-BBC3-3E018982C9E7}">
      <dgm:prSet/>
      <dgm:spPr/>
      <dgm:t>
        <a:bodyPr/>
        <a:lstStyle/>
        <a:p>
          <a:endParaRPr lang="fr-FR"/>
        </a:p>
      </dgm:t>
    </dgm:pt>
    <dgm:pt modelId="{2176FF91-EAA3-404D-AA37-E40F184B23D1}" type="sibTrans" cxnId="{26967E7B-7528-48DD-BBC3-3E018982C9E7}">
      <dgm:prSet/>
      <dgm:spPr/>
      <dgm:t>
        <a:bodyPr/>
        <a:lstStyle/>
        <a:p>
          <a:endParaRPr lang="fr-FR"/>
        </a:p>
      </dgm:t>
    </dgm:pt>
    <dgm:pt modelId="{A2A87551-7A3F-4314-9EA8-616C754DF4AE}">
      <dgm:prSet phldrT="[Texte]" custT="1"/>
      <dgm:spPr/>
      <dgm:t>
        <a:bodyPr/>
        <a:lstStyle/>
        <a:p>
          <a:pPr algn="just"/>
          <a:r>
            <a:rPr lang="fr-FR" sz="1800" b="1" dirty="0" smtClean="0"/>
            <a:t>Efficacité du </a:t>
          </a:r>
          <a:r>
            <a:rPr lang="fr-FR" sz="1800" b="1" dirty="0" err="1" smtClean="0"/>
            <a:t>tubex</a:t>
          </a:r>
          <a:r>
            <a:rPr lang="fr-FR" sz="1800" b="1" dirty="0" smtClean="0"/>
            <a:t> de 60 cm de hauteur.</a:t>
          </a:r>
          <a:endParaRPr lang="fr-FR" sz="1800" b="1" dirty="0"/>
        </a:p>
      </dgm:t>
    </dgm:pt>
    <dgm:pt modelId="{44CF03B3-572B-40A4-BE4F-2E905128F732}" type="parTrans" cxnId="{9879A310-DA4D-4A70-8654-24FC08D036DD}">
      <dgm:prSet/>
      <dgm:spPr/>
      <dgm:t>
        <a:bodyPr/>
        <a:lstStyle/>
        <a:p>
          <a:endParaRPr lang="fr-FR"/>
        </a:p>
      </dgm:t>
    </dgm:pt>
    <dgm:pt modelId="{A553E91B-4C9B-4EE2-AC08-60150DDA8C95}" type="sibTrans" cxnId="{9879A310-DA4D-4A70-8654-24FC08D036DD}">
      <dgm:prSet/>
      <dgm:spPr/>
      <dgm:t>
        <a:bodyPr/>
        <a:lstStyle/>
        <a:p>
          <a:endParaRPr lang="fr-FR"/>
        </a:p>
      </dgm:t>
    </dgm:pt>
    <dgm:pt modelId="{B9AC41D5-2347-43E2-BD51-CBEAC04032C0}">
      <dgm:prSet phldrT="[Texte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fr-FR" dirty="0"/>
        </a:p>
      </dgm:t>
    </dgm:pt>
    <dgm:pt modelId="{E870F11B-EECA-46B4-BA60-32D3936ED7F1}" type="sibTrans" cxnId="{21F53AA0-6828-4461-B5EE-ED7BE86863CB}">
      <dgm:prSet/>
      <dgm:spPr/>
      <dgm:t>
        <a:bodyPr/>
        <a:lstStyle/>
        <a:p>
          <a:endParaRPr lang="fr-FR"/>
        </a:p>
      </dgm:t>
    </dgm:pt>
    <dgm:pt modelId="{4107831C-A51B-45BC-B6F5-93F328E42A6D}" type="parTrans" cxnId="{21F53AA0-6828-4461-B5EE-ED7BE86863CB}">
      <dgm:prSet/>
      <dgm:spPr/>
      <dgm:t>
        <a:bodyPr/>
        <a:lstStyle/>
        <a:p>
          <a:endParaRPr lang="fr-FR"/>
        </a:p>
      </dgm:t>
    </dgm:pt>
    <dgm:pt modelId="{2A70B314-91BC-418D-A0FE-B0C309D20716}">
      <dgm:prSet phldrT="[Texte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800" b="1" dirty="0" smtClean="0">
              <a:effectLst/>
            </a:rPr>
            <a:t>Lien entre flore/potentialité station. </a:t>
          </a:r>
          <a:endParaRPr lang="fr-FR" sz="1800" b="1" dirty="0">
            <a:effectLst/>
          </a:endParaRPr>
        </a:p>
      </dgm:t>
    </dgm:pt>
    <dgm:pt modelId="{C9C960CA-D674-48AE-8300-FAD06A598EA3}" type="sibTrans" cxnId="{984AA065-BFB5-44A1-9098-121422933620}">
      <dgm:prSet/>
      <dgm:spPr/>
      <dgm:t>
        <a:bodyPr/>
        <a:lstStyle/>
        <a:p>
          <a:endParaRPr lang="fr-FR"/>
        </a:p>
      </dgm:t>
    </dgm:pt>
    <dgm:pt modelId="{28E0E7C8-B16C-40C5-993E-D308F92204CD}" type="parTrans" cxnId="{984AA065-BFB5-44A1-9098-121422933620}">
      <dgm:prSet/>
      <dgm:spPr/>
      <dgm:t>
        <a:bodyPr/>
        <a:lstStyle/>
        <a:p>
          <a:endParaRPr lang="fr-FR"/>
        </a:p>
      </dgm:t>
    </dgm:pt>
    <dgm:pt modelId="{DDD687FE-3D78-4E69-BDD3-12B3300DCCBC}">
      <dgm:prSet phldrT="[Texte]" custT="1"/>
      <dgm:spPr/>
      <dgm:t>
        <a:bodyPr/>
        <a:lstStyle/>
        <a:p>
          <a:pPr marL="171450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fr-FR" sz="1800" b="1" dirty="0">
            <a:effectLst/>
          </a:endParaRPr>
        </a:p>
      </dgm:t>
    </dgm:pt>
    <dgm:pt modelId="{E080B6C8-23AE-478E-B678-47C9FD71C02F}" type="sibTrans" cxnId="{982C89C3-6662-42E4-8240-B822764BB9BD}">
      <dgm:prSet/>
      <dgm:spPr/>
      <dgm:t>
        <a:bodyPr/>
        <a:lstStyle/>
        <a:p>
          <a:endParaRPr lang="fr-FR"/>
        </a:p>
      </dgm:t>
    </dgm:pt>
    <dgm:pt modelId="{DE203684-C89F-46B9-A1D2-83B3293A7555}" type="parTrans" cxnId="{982C89C3-6662-42E4-8240-B822764BB9BD}">
      <dgm:prSet/>
      <dgm:spPr/>
      <dgm:t>
        <a:bodyPr/>
        <a:lstStyle/>
        <a:p>
          <a:endParaRPr lang="fr-FR"/>
        </a:p>
      </dgm:t>
    </dgm:pt>
    <dgm:pt modelId="{53298E0C-622E-4D60-B362-052759C16D62}">
      <dgm:prSet phldrT="[Texte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fr-FR" dirty="0"/>
        </a:p>
      </dgm:t>
    </dgm:pt>
    <dgm:pt modelId="{1CC571A3-9DBE-4994-A1C1-AFA4C98A68D3}" type="parTrans" cxnId="{15CECE7B-9F98-4B6D-B0B3-A89B1CE9370C}">
      <dgm:prSet/>
      <dgm:spPr/>
      <dgm:t>
        <a:bodyPr/>
        <a:lstStyle/>
        <a:p>
          <a:endParaRPr lang="fr-FR"/>
        </a:p>
      </dgm:t>
    </dgm:pt>
    <dgm:pt modelId="{8D6D3F29-90B3-4F35-AC14-E63D80525925}" type="sibTrans" cxnId="{15CECE7B-9F98-4B6D-B0B3-A89B1CE9370C}">
      <dgm:prSet/>
      <dgm:spPr/>
      <dgm:t>
        <a:bodyPr/>
        <a:lstStyle/>
        <a:p>
          <a:endParaRPr lang="fr-FR"/>
        </a:p>
      </dgm:t>
    </dgm:pt>
    <dgm:pt modelId="{D9A1954C-A0E6-4AE1-8E6B-44B2FE4987EB}">
      <dgm:prSet phldrT="[Texte]" custT="1"/>
      <dgm:spPr/>
      <dgm:t>
        <a:bodyPr/>
        <a:lstStyle/>
        <a:p>
          <a:r>
            <a:rPr lang="fr-FR" sz="1800" b="1" dirty="0" smtClean="0"/>
            <a:t>Préférable de planter de décembre à mars.</a:t>
          </a:r>
          <a:endParaRPr lang="fr-FR" sz="1800" b="1" dirty="0"/>
        </a:p>
      </dgm:t>
    </dgm:pt>
    <dgm:pt modelId="{EFAC8437-BCC0-42C2-8034-302FFF682BEC}" type="parTrans" cxnId="{B14B6F1A-1F75-4D7E-A67E-2E63DF195C46}">
      <dgm:prSet/>
      <dgm:spPr/>
      <dgm:t>
        <a:bodyPr/>
        <a:lstStyle/>
        <a:p>
          <a:endParaRPr lang="fr-FR"/>
        </a:p>
      </dgm:t>
    </dgm:pt>
    <dgm:pt modelId="{F9ECD0F1-759A-40EC-8FE0-8E5DEF1CFC02}" type="sibTrans" cxnId="{B14B6F1A-1F75-4D7E-A67E-2E63DF195C46}">
      <dgm:prSet/>
      <dgm:spPr/>
      <dgm:t>
        <a:bodyPr/>
        <a:lstStyle/>
        <a:p>
          <a:endParaRPr lang="fr-FR"/>
        </a:p>
      </dgm:t>
    </dgm:pt>
    <dgm:pt modelId="{C17A13B1-A987-41CE-BAAC-E236546568B5}">
      <dgm:prSet phldrT="[Texte]" custT="1"/>
      <dgm:spPr/>
      <dgm:t>
        <a:bodyPr/>
        <a:lstStyle/>
        <a:p>
          <a:r>
            <a:rPr lang="fr-FR" sz="1800" b="1" dirty="0" smtClean="0"/>
            <a:t>Travail du sol d’août à octobre.</a:t>
          </a:r>
          <a:endParaRPr lang="fr-FR" sz="1800" b="1" dirty="0"/>
        </a:p>
      </dgm:t>
    </dgm:pt>
    <dgm:pt modelId="{1C5CC239-2F50-4587-AE5C-B28D840C406E}" type="parTrans" cxnId="{8C4EEA9C-C2A6-4AB9-A882-40DACE350E11}">
      <dgm:prSet/>
      <dgm:spPr/>
      <dgm:t>
        <a:bodyPr/>
        <a:lstStyle/>
        <a:p>
          <a:endParaRPr lang="fr-FR"/>
        </a:p>
      </dgm:t>
    </dgm:pt>
    <dgm:pt modelId="{542A25D2-C2D9-439F-ABD5-EB558A3602A1}" type="sibTrans" cxnId="{8C4EEA9C-C2A6-4AB9-A882-40DACE350E11}">
      <dgm:prSet/>
      <dgm:spPr/>
      <dgm:t>
        <a:bodyPr/>
        <a:lstStyle/>
        <a:p>
          <a:endParaRPr lang="fr-FR"/>
        </a:p>
      </dgm:t>
    </dgm:pt>
    <dgm:pt modelId="{22C756B3-E951-4C81-A72C-432FF845457D}">
      <dgm:prSet phldrT="[Texte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800" b="1" dirty="0" smtClean="0">
              <a:effectLst/>
            </a:rPr>
            <a:t>Densité de plantation : 200 à 300 tiges/ha.</a:t>
          </a:r>
        </a:p>
        <a:p>
          <a:pPr marL="171450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fr-FR" sz="1800" b="1" dirty="0">
            <a:effectLst/>
          </a:endParaRPr>
        </a:p>
      </dgm:t>
    </dgm:pt>
    <dgm:pt modelId="{60E7633E-F13A-4395-8821-C86591ED9AB8}" type="parTrans" cxnId="{33AA9DBD-BC48-4AB1-A6FB-7278456D568E}">
      <dgm:prSet/>
      <dgm:spPr/>
      <dgm:t>
        <a:bodyPr/>
        <a:lstStyle/>
        <a:p>
          <a:endParaRPr lang="fr-FR"/>
        </a:p>
      </dgm:t>
    </dgm:pt>
    <dgm:pt modelId="{1C284E42-9161-4D0E-81D4-DD4C49FECCE2}" type="sibTrans" cxnId="{33AA9DBD-BC48-4AB1-A6FB-7278456D568E}">
      <dgm:prSet/>
      <dgm:spPr/>
      <dgm:t>
        <a:bodyPr/>
        <a:lstStyle/>
        <a:p>
          <a:endParaRPr lang="fr-FR"/>
        </a:p>
      </dgm:t>
    </dgm:pt>
    <dgm:pt modelId="{BEA8F85D-CAE3-4B5A-91A1-D821CB2D5693}" type="pres">
      <dgm:prSet presAssocID="{313CD9B8-A44D-4A19-86E1-1935FC0B524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1BA15CE-23A0-4349-A8E5-70A4333E5850}" type="pres">
      <dgm:prSet presAssocID="{B9AC41D5-2347-43E2-BD51-CBEAC04032C0}" presName="linNode" presStyleCnt="0"/>
      <dgm:spPr/>
    </dgm:pt>
    <dgm:pt modelId="{9EB4C744-A882-4368-B5D3-D54D43FC1FC7}" type="pres">
      <dgm:prSet presAssocID="{B9AC41D5-2347-43E2-BD51-CBEAC04032C0}" presName="parentText" presStyleLbl="node1" presStyleIdx="0" presStyleCnt="4" custScaleX="55636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9831442-2F30-489B-A82C-36E58A937E86}" type="pres">
      <dgm:prSet presAssocID="{B9AC41D5-2347-43E2-BD51-CBEAC04032C0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53B5D71-F746-4671-9A3B-926DE0856FB5}" type="pres">
      <dgm:prSet presAssocID="{E870F11B-EECA-46B4-BA60-32D3936ED7F1}" presName="sp" presStyleCnt="0"/>
      <dgm:spPr/>
    </dgm:pt>
    <dgm:pt modelId="{8737704F-3352-4201-8AA2-95306DC519B3}" type="pres">
      <dgm:prSet presAssocID="{9CB97F58-3A6B-4850-BD79-0AA24A77F171}" presName="linNode" presStyleCnt="0"/>
      <dgm:spPr/>
    </dgm:pt>
    <dgm:pt modelId="{5FA45836-293E-4A5D-9A84-D8B31CB58E14}" type="pres">
      <dgm:prSet presAssocID="{9CB97F58-3A6B-4850-BD79-0AA24A77F171}" presName="parentText" presStyleLbl="node1" presStyleIdx="1" presStyleCnt="4" custScaleX="55636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EDBA821-9A78-49C0-8E82-97C1F8F1A779}" type="pres">
      <dgm:prSet presAssocID="{9CB97F58-3A6B-4850-BD79-0AA24A77F171}" presName="descendantText" presStyleLbl="alignAccFollowNode1" presStyleIdx="1" presStyleCnt="4" custScaleY="9783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2B4BACE-DB4D-40B1-A295-965029E89375}" type="pres">
      <dgm:prSet presAssocID="{FC7462B7-907A-4AB5-9F9D-5DDB7ADF3E60}" presName="sp" presStyleCnt="0"/>
      <dgm:spPr/>
    </dgm:pt>
    <dgm:pt modelId="{4EC5A5C4-27B5-4283-B35B-49865A5134BB}" type="pres">
      <dgm:prSet presAssocID="{D988105A-5CF9-4DE6-8ACD-4E2662F762F6}" presName="linNode" presStyleCnt="0"/>
      <dgm:spPr/>
    </dgm:pt>
    <dgm:pt modelId="{2AB21074-9A90-4044-AB47-4111DEE5F590}" type="pres">
      <dgm:prSet presAssocID="{D988105A-5CF9-4DE6-8ACD-4E2662F762F6}" presName="parentText" presStyleLbl="node1" presStyleIdx="2" presStyleCnt="4" custScaleX="55636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53C0F14-9BB5-4C54-BD51-9FC4860EE2D9}" type="pres">
      <dgm:prSet presAssocID="{D988105A-5CF9-4DE6-8ACD-4E2662F762F6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88C9458-B4FD-48CC-BCEB-3F8563E5799F}" type="pres">
      <dgm:prSet presAssocID="{4A35BFBB-67F7-4FB4-BCD8-D6805401975E}" presName="sp" presStyleCnt="0"/>
      <dgm:spPr/>
    </dgm:pt>
    <dgm:pt modelId="{69F12621-F082-40D4-9992-87E1941B79A8}" type="pres">
      <dgm:prSet presAssocID="{53298E0C-622E-4D60-B362-052759C16D62}" presName="linNode" presStyleCnt="0"/>
      <dgm:spPr/>
    </dgm:pt>
    <dgm:pt modelId="{25551DE4-0B62-4BAB-9C9F-BB7B54B9B9F5}" type="pres">
      <dgm:prSet presAssocID="{53298E0C-622E-4D60-B362-052759C16D62}" presName="parentText" presStyleLbl="node1" presStyleIdx="3" presStyleCnt="4" custScaleX="55636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82200F2-535F-49EF-80ED-E5373A0EFBA2}" type="pres">
      <dgm:prSet presAssocID="{53298E0C-622E-4D60-B362-052759C16D62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2390C63-2FEF-4004-92D6-A087853C7A0F}" type="presOf" srcId="{A2A87551-7A3F-4314-9EA8-616C754DF4AE}" destId="{A53C0F14-9BB5-4C54-BD51-9FC4860EE2D9}" srcOrd="0" destOrd="1" presId="urn:microsoft.com/office/officeart/2005/8/layout/vList5"/>
    <dgm:cxn modelId="{0E4A801D-5D00-436D-9B9A-FFEE0FFF9874}" srcId="{9CB97F58-3A6B-4850-BD79-0AA24A77F171}" destId="{77BC860A-1D09-4BEB-A892-0F5C10E61FA5}" srcOrd="1" destOrd="0" parTransId="{27D565FD-A58C-4FDB-8F44-929AC4378E69}" sibTransId="{C4C62F95-1285-45A5-A06F-BB0885ACDC73}"/>
    <dgm:cxn modelId="{EFAA755C-02C9-42B2-BE46-A034BAD6B55A}" type="presOf" srcId="{D9A1954C-A0E6-4AE1-8E6B-44B2FE4987EB}" destId="{182200F2-535F-49EF-80ED-E5373A0EFBA2}" srcOrd="0" destOrd="0" presId="urn:microsoft.com/office/officeart/2005/8/layout/vList5"/>
    <dgm:cxn modelId="{89239FF4-8179-40E4-ABA2-53F4A89B6C81}" type="presOf" srcId="{C17A13B1-A987-41CE-BAAC-E236546568B5}" destId="{182200F2-535F-49EF-80ED-E5373A0EFBA2}" srcOrd="0" destOrd="1" presId="urn:microsoft.com/office/officeart/2005/8/layout/vList5"/>
    <dgm:cxn modelId="{4ADF9DE9-B6C3-4384-90D7-E604462F8BDA}" type="presOf" srcId="{77BC860A-1D09-4BEB-A892-0F5C10E61FA5}" destId="{EEDBA821-9A78-49C0-8E82-97C1F8F1A779}" srcOrd="0" destOrd="1" presId="urn:microsoft.com/office/officeart/2005/8/layout/vList5"/>
    <dgm:cxn modelId="{95BD5C9C-D50A-4F82-AF35-E8673BA0BDFD}" type="presOf" srcId="{2A70B314-91BC-418D-A0FE-B0C309D20716}" destId="{C9831442-2F30-489B-A82C-36E58A937E86}" srcOrd="0" destOrd="1" presId="urn:microsoft.com/office/officeart/2005/8/layout/vList5"/>
    <dgm:cxn modelId="{9601718E-B34C-4072-9B8D-81EF2D8A587A}" srcId="{313CD9B8-A44D-4A19-86E1-1935FC0B5249}" destId="{9CB97F58-3A6B-4850-BD79-0AA24A77F171}" srcOrd="1" destOrd="0" parTransId="{E88E5C70-03B6-41C7-8BC1-D2AB6D2F7A24}" sibTransId="{FC7462B7-907A-4AB5-9F9D-5DDB7ADF3E60}"/>
    <dgm:cxn modelId="{BF2EE839-220E-4876-A9C9-5A3792C2E53E}" type="presOf" srcId="{B9AC41D5-2347-43E2-BD51-CBEAC04032C0}" destId="{9EB4C744-A882-4368-B5D3-D54D43FC1FC7}" srcOrd="0" destOrd="0" presId="urn:microsoft.com/office/officeart/2005/8/layout/vList5"/>
    <dgm:cxn modelId="{A875FD97-8266-4765-AE19-A8F43B4711F8}" type="presOf" srcId="{22C756B3-E951-4C81-A72C-432FF845457D}" destId="{C9831442-2F30-489B-A82C-36E58A937E86}" srcOrd="0" destOrd="2" presId="urn:microsoft.com/office/officeart/2005/8/layout/vList5"/>
    <dgm:cxn modelId="{518886D9-2E2C-485E-AA9A-18661AB42A9B}" srcId="{313CD9B8-A44D-4A19-86E1-1935FC0B5249}" destId="{D988105A-5CF9-4DE6-8ACD-4E2662F762F6}" srcOrd="2" destOrd="0" parTransId="{6B4A080A-5A20-44F4-AAA5-982A8EB734FC}" sibTransId="{4A35BFBB-67F7-4FB4-BCD8-D6805401975E}"/>
    <dgm:cxn modelId="{D88F20CD-8D06-47B6-B981-582EE519621D}" type="presOf" srcId="{F12D7395-98EF-4142-8C72-6D147B185C18}" destId="{A53C0F14-9BB5-4C54-BD51-9FC4860EE2D9}" srcOrd="0" destOrd="0" presId="urn:microsoft.com/office/officeart/2005/8/layout/vList5"/>
    <dgm:cxn modelId="{33AA9DBD-BC48-4AB1-A6FB-7278456D568E}" srcId="{B9AC41D5-2347-43E2-BD51-CBEAC04032C0}" destId="{22C756B3-E951-4C81-A72C-432FF845457D}" srcOrd="2" destOrd="0" parTransId="{60E7633E-F13A-4395-8821-C86591ED9AB8}" sibTransId="{1C284E42-9161-4D0E-81D4-DD4C49FECCE2}"/>
    <dgm:cxn modelId="{B14B6F1A-1F75-4D7E-A67E-2E63DF195C46}" srcId="{53298E0C-622E-4D60-B362-052759C16D62}" destId="{D9A1954C-A0E6-4AE1-8E6B-44B2FE4987EB}" srcOrd="0" destOrd="0" parTransId="{EFAC8437-BCC0-42C2-8034-302FFF682BEC}" sibTransId="{F9ECD0F1-759A-40EC-8FE0-8E5DEF1CFC02}"/>
    <dgm:cxn modelId="{984AA065-BFB5-44A1-9098-121422933620}" srcId="{B9AC41D5-2347-43E2-BD51-CBEAC04032C0}" destId="{2A70B314-91BC-418D-A0FE-B0C309D20716}" srcOrd="1" destOrd="0" parTransId="{28E0E7C8-B16C-40C5-993E-D308F92204CD}" sibTransId="{C9C960CA-D674-48AE-8300-FAD06A598EA3}"/>
    <dgm:cxn modelId="{15CECE7B-9F98-4B6D-B0B3-A89B1CE9370C}" srcId="{313CD9B8-A44D-4A19-86E1-1935FC0B5249}" destId="{53298E0C-622E-4D60-B362-052759C16D62}" srcOrd="3" destOrd="0" parTransId="{1CC571A3-9DBE-4994-A1C1-AFA4C98A68D3}" sibTransId="{8D6D3F29-90B3-4F35-AC14-E63D80525925}"/>
    <dgm:cxn modelId="{2CE793DB-1E47-4375-A176-C6188F9E3524}" type="presOf" srcId="{D988105A-5CF9-4DE6-8ACD-4E2662F762F6}" destId="{2AB21074-9A90-4044-AB47-4111DEE5F590}" srcOrd="0" destOrd="0" presId="urn:microsoft.com/office/officeart/2005/8/layout/vList5"/>
    <dgm:cxn modelId="{0E7074B5-0D80-4571-8FB5-842A3B330420}" srcId="{9CB97F58-3A6B-4850-BD79-0AA24A77F171}" destId="{87D22A78-C7FC-492F-91B2-3A036535F0B2}" srcOrd="0" destOrd="0" parTransId="{7A9C7FEA-F855-4F27-855E-E97A0182D5FA}" sibTransId="{61056DB5-2DF0-4133-9204-B422FE26BBEB}"/>
    <dgm:cxn modelId="{CC467062-F6A3-4509-8A93-30B2688BDA08}" type="presOf" srcId="{53298E0C-622E-4D60-B362-052759C16D62}" destId="{25551DE4-0B62-4BAB-9C9F-BB7B54B9B9F5}" srcOrd="0" destOrd="0" presId="urn:microsoft.com/office/officeart/2005/8/layout/vList5"/>
    <dgm:cxn modelId="{09C7C1CE-5739-44C6-87C6-95B4E59BB6F1}" type="presOf" srcId="{DDD687FE-3D78-4E69-BDD3-12B3300DCCBC}" destId="{C9831442-2F30-489B-A82C-36E58A937E86}" srcOrd="0" destOrd="0" presId="urn:microsoft.com/office/officeart/2005/8/layout/vList5"/>
    <dgm:cxn modelId="{21F53AA0-6828-4461-B5EE-ED7BE86863CB}" srcId="{313CD9B8-A44D-4A19-86E1-1935FC0B5249}" destId="{B9AC41D5-2347-43E2-BD51-CBEAC04032C0}" srcOrd="0" destOrd="0" parTransId="{4107831C-A51B-45BC-B6F5-93F328E42A6D}" sibTransId="{E870F11B-EECA-46B4-BA60-32D3936ED7F1}"/>
    <dgm:cxn modelId="{9879A310-DA4D-4A70-8654-24FC08D036DD}" srcId="{D988105A-5CF9-4DE6-8ACD-4E2662F762F6}" destId="{A2A87551-7A3F-4314-9EA8-616C754DF4AE}" srcOrd="1" destOrd="0" parTransId="{44CF03B3-572B-40A4-BE4F-2E905128F732}" sibTransId="{A553E91B-4C9B-4EE2-AC08-60150DDA8C95}"/>
    <dgm:cxn modelId="{2E0A0925-167B-48CF-85D3-F53B3F859166}" type="presOf" srcId="{313CD9B8-A44D-4A19-86E1-1935FC0B5249}" destId="{BEA8F85D-CAE3-4B5A-91A1-D821CB2D5693}" srcOrd="0" destOrd="0" presId="urn:microsoft.com/office/officeart/2005/8/layout/vList5"/>
    <dgm:cxn modelId="{6FEFF925-3A46-4936-81DE-7095FD6AEB4B}" type="presOf" srcId="{87D22A78-C7FC-492F-91B2-3A036535F0B2}" destId="{EEDBA821-9A78-49C0-8E82-97C1F8F1A779}" srcOrd="0" destOrd="0" presId="urn:microsoft.com/office/officeart/2005/8/layout/vList5"/>
    <dgm:cxn modelId="{26967E7B-7528-48DD-BBC3-3E018982C9E7}" srcId="{D988105A-5CF9-4DE6-8ACD-4E2662F762F6}" destId="{F12D7395-98EF-4142-8C72-6D147B185C18}" srcOrd="0" destOrd="0" parTransId="{EB2488C7-37D0-4244-85E1-0490810A15FA}" sibTransId="{2176FF91-EAA3-404D-AA37-E40F184B23D1}"/>
    <dgm:cxn modelId="{AFCC084F-F3BF-4EEB-AB26-1AED54437824}" type="presOf" srcId="{9CB97F58-3A6B-4850-BD79-0AA24A77F171}" destId="{5FA45836-293E-4A5D-9A84-D8B31CB58E14}" srcOrd="0" destOrd="0" presId="urn:microsoft.com/office/officeart/2005/8/layout/vList5"/>
    <dgm:cxn modelId="{8C4EEA9C-C2A6-4AB9-A882-40DACE350E11}" srcId="{53298E0C-622E-4D60-B362-052759C16D62}" destId="{C17A13B1-A987-41CE-BAAC-E236546568B5}" srcOrd="1" destOrd="0" parTransId="{1C5CC239-2F50-4587-AE5C-B28D840C406E}" sibTransId="{542A25D2-C2D9-439F-ABD5-EB558A3602A1}"/>
    <dgm:cxn modelId="{982C89C3-6662-42E4-8240-B822764BB9BD}" srcId="{B9AC41D5-2347-43E2-BD51-CBEAC04032C0}" destId="{DDD687FE-3D78-4E69-BDD3-12B3300DCCBC}" srcOrd="0" destOrd="0" parTransId="{DE203684-C89F-46B9-A1D2-83B3293A7555}" sibTransId="{E080B6C8-23AE-478E-B678-47C9FD71C02F}"/>
    <dgm:cxn modelId="{806E60B5-ABAA-4DBE-AC46-22B751DCA455}" type="presParOf" srcId="{BEA8F85D-CAE3-4B5A-91A1-D821CB2D5693}" destId="{31BA15CE-23A0-4349-A8E5-70A4333E5850}" srcOrd="0" destOrd="0" presId="urn:microsoft.com/office/officeart/2005/8/layout/vList5"/>
    <dgm:cxn modelId="{AEB01B2E-4C5E-417D-8BC4-778880D90FC1}" type="presParOf" srcId="{31BA15CE-23A0-4349-A8E5-70A4333E5850}" destId="{9EB4C744-A882-4368-B5D3-D54D43FC1FC7}" srcOrd="0" destOrd="0" presId="urn:microsoft.com/office/officeart/2005/8/layout/vList5"/>
    <dgm:cxn modelId="{A158BC69-62FC-44A4-98B5-1BDA52918EFE}" type="presParOf" srcId="{31BA15CE-23A0-4349-A8E5-70A4333E5850}" destId="{C9831442-2F30-489B-A82C-36E58A937E86}" srcOrd="1" destOrd="0" presId="urn:microsoft.com/office/officeart/2005/8/layout/vList5"/>
    <dgm:cxn modelId="{30DE3CCF-2B3C-4D63-8127-AC0BF0ACBEC9}" type="presParOf" srcId="{BEA8F85D-CAE3-4B5A-91A1-D821CB2D5693}" destId="{A53B5D71-F746-4671-9A3B-926DE0856FB5}" srcOrd="1" destOrd="0" presId="urn:microsoft.com/office/officeart/2005/8/layout/vList5"/>
    <dgm:cxn modelId="{0871CECF-B1C5-43FF-89A2-04D713E1BFDD}" type="presParOf" srcId="{BEA8F85D-CAE3-4B5A-91A1-D821CB2D5693}" destId="{8737704F-3352-4201-8AA2-95306DC519B3}" srcOrd="2" destOrd="0" presId="urn:microsoft.com/office/officeart/2005/8/layout/vList5"/>
    <dgm:cxn modelId="{5718BE76-EAD6-459A-B8A7-6ED045DDCAD6}" type="presParOf" srcId="{8737704F-3352-4201-8AA2-95306DC519B3}" destId="{5FA45836-293E-4A5D-9A84-D8B31CB58E14}" srcOrd="0" destOrd="0" presId="urn:microsoft.com/office/officeart/2005/8/layout/vList5"/>
    <dgm:cxn modelId="{0B43AA34-AB0E-4067-826A-89A167AB0193}" type="presParOf" srcId="{8737704F-3352-4201-8AA2-95306DC519B3}" destId="{EEDBA821-9A78-49C0-8E82-97C1F8F1A779}" srcOrd="1" destOrd="0" presId="urn:microsoft.com/office/officeart/2005/8/layout/vList5"/>
    <dgm:cxn modelId="{27508653-2BF4-4646-AD9B-490604DCDB06}" type="presParOf" srcId="{BEA8F85D-CAE3-4B5A-91A1-D821CB2D5693}" destId="{D2B4BACE-DB4D-40B1-A295-965029E89375}" srcOrd="3" destOrd="0" presId="urn:microsoft.com/office/officeart/2005/8/layout/vList5"/>
    <dgm:cxn modelId="{45E54008-5FED-4CBB-9B19-BCCBB0C86AEA}" type="presParOf" srcId="{BEA8F85D-CAE3-4B5A-91A1-D821CB2D5693}" destId="{4EC5A5C4-27B5-4283-B35B-49865A5134BB}" srcOrd="4" destOrd="0" presId="urn:microsoft.com/office/officeart/2005/8/layout/vList5"/>
    <dgm:cxn modelId="{5FBE8148-FDB2-4289-BE24-E631D9D9B2F5}" type="presParOf" srcId="{4EC5A5C4-27B5-4283-B35B-49865A5134BB}" destId="{2AB21074-9A90-4044-AB47-4111DEE5F590}" srcOrd="0" destOrd="0" presId="urn:microsoft.com/office/officeart/2005/8/layout/vList5"/>
    <dgm:cxn modelId="{109ADF39-4063-4CE4-8FBC-A800A990CD40}" type="presParOf" srcId="{4EC5A5C4-27B5-4283-B35B-49865A5134BB}" destId="{A53C0F14-9BB5-4C54-BD51-9FC4860EE2D9}" srcOrd="1" destOrd="0" presId="urn:microsoft.com/office/officeart/2005/8/layout/vList5"/>
    <dgm:cxn modelId="{E537C09E-75C0-45A2-8CFB-13ED6AC39708}" type="presParOf" srcId="{BEA8F85D-CAE3-4B5A-91A1-D821CB2D5693}" destId="{688C9458-B4FD-48CC-BCEB-3F8563E5799F}" srcOrd="5" destOrd="0" presId="urn:microsoft.com/office/officeart/2005/8/layout/vList5"/>
    <dgm:cxn modelId="{37BEAFB5-88F5-4443-97A7-56C04783B2BE}" type="presParOf" srcId="{BEA8F85D-CAE3-4B5A-91A1-D821CB2D5693}" destId="{69F12621-F082-40D4-9992-87E1941B79A8}" srcOrd="6" destOrd="0" presId="urn:microsoft.com/office/officeart/2005/8/layout/vList5"/>
    <dgm:cxn modelId="{AC545C42-4C1A-4011-B3A9-0962E5AA2C0F}" type="presParOf" srcId="{69F12621-F082-40D4-9992-87E1941B79A8}" destId="{25551DE4-0B62-4BAB-9C9F-BB7B54B9B9F5}" srcOrd="0" destOrd="0" presId="urn:microsoft.com/office/officeart/2005/8/layout/vList5"/>
    <dgm:cxn modelId="{77BD1545-85EB-4D91-AFE1-8586A79BDA4C}" type="presParOf" srcId="{69F12621-F082-40D4-9992-87E1941B79A8}" destId="{182200F2-535F-49EF-80ED-E5373A0EFBA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E17F9A0-1419-4EB4-B9BE-06C83EDAD44E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4F6A1DF-6313-45B8-8034-E4A7D6EEBEB2}">
      <dgm:prSet phldrT="[Texte]" custT="1"/>
      <dgm:spPr/>
      <dgm:t>
        <a:bodyPr/>
        <a:lstStyle/>
        <a:p>
          <a:r>
            <a:rPr lang="fr-F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Modalités testées</a:t>
          </a:r>
          <a:endParaRPr lang="fr-FR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6D7C2C-61DE-4399-8E8F-D9EDF1DE321F}" type="parTrans" cxnId="{F884812F-98B0-4C18-9765-C9FDED298037}">
      <dgm:prSet/>
      <dgm:spPr/>
      <dgm:t>
        <a:bodyPr/>
        <a:lstStyle/>
        <a:p>
          <a:endParaRPr lang="fr-FR"/>
        </a:p>
      </dgm:t>
    </dgm:pt>
    <dgm:pt modelId="{E9A91121-B014-47C2-B2FC-E3448D49C1A4}" type="sibTrans" cxnId="{F884812F-98B0-4C18-9765-C9FDED298037}">
      <dgm:prSet/>
      <dgm:spPr/>
      <dgm:t>
        <a:bodyPr/>
        <a:lstStyle/>
        <a:p>
          <a:endParaRPr lang="fr-FR"/>
        </a:p>
      </dgm:t>
    </dgm:pt>
    <dgm:pt modelId="{5C07DCC9-A3E5-4728-8FD6-7E4100A234AA}">
      <dgm:prSet phldrT="[Texte]" custT="1"/>
      <dgm:spPr/>
      <dgm:t>
        <a:bodyPr/>
        <a:lstStyle/>
        <a:p>
          <a:r>
            <a:rPr lang="fr-FR" sz="1500" b="1" dirty="0" smtClean="0"/>
            <a:t>Conteneur  et âge des plants.</a:t>
          </a:r>
          <a:endParaRPr lang="fr-FR" sz="1500" b="1" dirty="0"/>
        </a:p>
      </dgm:t>
    </dgm:pt>
    <dgm:pt modelId="{D721F2E4-B2BE-4A7D-BA1B-DF3DA48B6C47}" type="parTrans" cxnId="{5A626419-2A3F-4749-99F6-8CEE0F814C6B}">
      <dgm:prSet/>
      <dgm:spPr/>
      <dgm:t>
        <a:bodyPr/>
        <a:lstStyle/>
        <a:p>
          <a:endParaRPr lang="fr-FR"/>
        </a:p>
      </dgm:t>
    </dgm:pt>
    <dgm:pt modelId="{61331997-DA81-46EC-AF82-4AC3D7D04B73}" type="sibTrans" cxnId="{5A626419-2A3F-4749-99F6-8CEE0F814C6B}">
      <dgm:prSet/>
      <dgm:spPr/>
      <dgm:t>
        <a:bodyPr/>
        <a:lstStyle/>
        <a:p>
          <a:endParaRPr lang="fr-FR"/>
        </a:p>
      </dgm:t>
    </dgm:pt>
    <dgm:pt modelId="{58315491-1988-4EB0-A45F-DACDD119ECF5}">
      <dgm:prSet phldrT="[Texte]" custT="1"/>
      <dgm:spPr/>
      <dgm:t>
        <a:bodyPr/>
        <a:lstStyle/>
        <a:p>
          <a:r>
            <a:rPr lang="fr-FR" sz="1500" b="1" dirty="0" smtClean="0"/>
            <a:t>Provenance des plants.</a:t>
          </a:r>
          <a:endParaRPr lang="fr-FR" sz="1500" b="1" dirty="0"/>
        </a:p>
      </dgm:t>
    </dgm:pt>
    <dgm:pt modelId="{C12AF778-1277-4796-8975-00A4C01239B6}" type="parTrans" cxnId="{F6C6D589-68FE-4FCD-A439-2A6E629DCB27}">
      <dgm:prSet/>
      <dgm:spPr/>
      <dgm:t>
        <a:bodyPr/>
        <a:lstStyle/>
        <a:p>
          <a:endParaRPr lang="fr-FR"/>
        </a:p>
      </dgm:t>
    </dgm:pt>
    <dgm:pt modelId="{38F94BF5-D31C-4450-9F8A-04FB7F3BEB8D}" type="sibTrans" cxnId="{F6C6D589-68FE-4FCD-A439-2A6E629DCB27}">
      <dgm:prSet/>
      <dgm:spPr/>
      <dgm:t>
        <a:bodyPr/>
        <a:lstStyle/>
        <a:p>
          <a:endParaRPr lang="fr-FR"/>
        </a:p>
      </dgm:t>
    </dgm:pt>
    <dgm:pt modelId="{67EC4EEB-D2BB-4E53-B62C-941744CA360A}">
      <dgm:prSet phldrT="[Texte]" custT="1"/>
      <dgm:spPr/>
      <dgm:t>
        <a:bodyPr/>
        <a:lstStyle/>
        <a:p>
          <a:r>
            <a:rPr lang="fr-FR" sz="1500" b="1" dirty="0" smtClean="0"/>
            <a:t>Préparation du sol.</a:t>
          </a:r>
          <a:endParaRPr lang="fr-FR" sz="1500" b="1" dirty="0"/>
        </a:p>
      </dgm:t>
    </dgm:pt>
    <dgm:pt modelId="{6A975C8F-C20E-4ABA-A6D4-8EA4A0408257}" type="parTrans" cxnId="{FF1C9714-29A3-4BD8-A97A-8EB5ADFD5D5C}">
      <dgm:prSet/>
      <dgm:spPr/>
      <dgm:t>
        <a:bodyPr/>
        <a:lstStyle/>
        <a:p>
          <a:endParaRPr lang="fr-FR"/>
        </a:p>
      </dgm:t>
    </dgm:pt>
    <dgm:pt modelId="{B92AEF27-8E4C-418D-A394-AF39CD130AB9}" type="sibTrans" cxnId="{FF1C9714-29A3-4BD8-A97A-8EB5ADFD5D5C}">
      <dgm:prSet/>
      <dgm:spPr/>
      <dgm:t>
        <a:bodyPr/>
        <a:lstStyle/>
        <a:p>
          <a:endParaRPr lang="fr-FR"/>
        </a:p>
      </dgm:t>
    </dgm:pt>
    <dgm:pt modelId="{56F025EE-1CC6-4E6C-A1E0-399E3ECE779F}">
      <dgm:prSet phldrT="[Texte]" custT="1"/>
      <dgm:spPr/>
      <dgm:t>
        <a:bodyPr/>
        <a:lstStyle/>
        <a:p>
          <a:r>
            <a:rPr lang="fr-FR" sz="1500" b="1" dirty="0" smtClean="0"/>
            <a:t>Essence</a:t>
          </a:r>
          <a:r>
            <a:rPr lang="fr-FR" sz="1500" b="1" baseline="0" dirty="0" smtClean="0"/>
            <a:t> d’accompagnement.</a:t>
          </a:r>
          <a:endParaRPr lang="fr-FR" sz="1500" b="1" dirty="0"/>
        </a:p>
      </dgm:t>
    </dgm:pt>
    <dgm:pt modelId="{B8B39756-257E-4758-88B5-3C07CD6B8FF0}" type="parTrans" cxnId="{4120D293-411B-4018-8650-95278FAB4E9B}">
      <dgm:prSet/>
      <dgm:spPr/>
      <dgm:t>
        <a:bodyPr/>
        <a:lstStyle/>
        <a:p>
          <a:endParaRPr lang="fr-FR"/>
        </a:p>
      </dgm:t>
    </dgm:pt>
    <dgm:pt modelId="{D358B1A9-C325-4118-837D-42F7B1DB42E9}" type="sibTrans" cxnId="{4120D293-411B-4018-8650-95278FAB4E9B}">
      <dgm:prSet/>
      <dgm:spPr/>
      <dgm:t>
        <a:bodyPr/>
        <a:lstStyle/>
        <a:p>
          <a:endParaRPr lang="fr-FR"/>
        </a:p>
      </dgm:t>
    </dgm:pt>
    <dgm:pt modelId="{D1647AB6-70E4-4B28-8979-B461621A44B9}">
      <dgm:prSet phldrT="[Texte]" custT="1"/>
      <dgm:spPr/>
      <dgm:t>
        <a:bodyPr/>
        <a:lstStyle/>
        <a:p>
          <a:r>
            <a:rPr lang="fr-FR" sz="1500" b="1" dirty="0" smtClean="0"/>
            <a:t>Accessoires de plantation.</a:t>
          </a:r>
          <a:endParaRPr lang="fr-FR" sz="1500" b="1" dirty="0"/>
        </a:p>
      </dgm:t>
    </dgm:pt>
    <dgm:pt modelId="{7FC1D02F-A57B-48B7-8B93-2E04379D276A}" type="parTrans" cxnId="{3557D65D-A232-4BE7-B53B-1FDAFBE9BDF9}">
      <dgm:prSet/>
      <dgm:spPr/>
      <dgm:t>
        <a:bodyPr/>
        <a:lstStyle/>
        <a:p>
          <a:endParaRPr lang="fr-FR"/>
        </a:p>
      </dgm:t>
    </dgm:pt>
    <dgm:pt modelId="{3269DD47-AF8D-44C9-977C-77275FAD90D0}" type="sibTrans" cxnId="{3557D65D-A232-4BE7-B53B-1FDAFBE9BDF9}">
      <dgm:prSet/>
      <dgm:spPr/>
      <dgm:t>
        <a:bodyPr/>
        <a:lstStyle/>
        <a:p>
          <a:endParaRPr lang="fr-FR"/>
        </a:p>
      </dgm:t>
    </dgm:pt>
    <dgm:pt modelId="{83804E64-B0C4-4E44-B43A-9DC87532FFD2}" type="pres">
      <dgm:prSet presAssocID="{7E17F9A0-1419-4EB4-B9BE-06C83EDAD44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F6EF02B-3ADD-4649-9293-B2749F7E7E12}" type="pres">
      <dgm:prSet presAssocID="{A4F6A1DF-6313-45B8-8034-E4A7D6EEBEB2}" presName="roof" presStyleLbl="dkBgShp" presStyleIdx="0" presStyleCnt="2" custLinFactNeighborY="-54732"/>
      <dgm:spPr/>
      <dgm:t>
        <a:bodyPr/>
        <a:lstStyle/>
        <a:p>
          <a:endParaRPr lang="fr-FR"/>
        </a:p>
      </dgm:t>
    </dgm:pt>
    <dgm:pt modelId="{95CD232D-D1B9-4E0F-BC02-1C4D6358BA36}" type="pres">
      <dgm:prSet presAssocID="{A4F6A1DF-6313-45B8-8034-E4A7D6EEBEB2}" presName="pillars" presStyleCnt="0"/>
      <dgm:spPr/>
    </dgm:pt>
    <dgm:pt modelId="{08CDA2AC-DB55-4027-87BA-ECE977C21EB9}" type="pres">
      <dgm:prSet presAssocID="{A4F6A1DF-6313-45B8-8034-E4A7D6EEBEB2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1903E33-76BB-4434-BDF8-D6FC722DC435}" type="pres">
      <dgm:prSet presAssocID="{58315491-1988-4EB0-A45F-DACDD119ECF5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A646463-A88C-4D06-BA3B-FA95EC518D00}" type="pres">
      <dgm:prSet presAssocID="{67EC4EEB-D2BB-4E53-B62C-941744CA360A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89E96AE-6C3E-4A62-917D-24E4A5EF842C}" type="pres">
      <dgm:prSet presAssocID="{56F025EE-1CC6-4E6C-A1E0-399E3ECE779F}" presName="pillarX" presStyleLbl="node1" presStyleIdx="3" presStyleCnt="5" custScaleX="15038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11FC892-5C81-4B7E-91B9-23F95D981C4F}" type="pres">
      <dgm:prSet presAssocID="{D1647AB6-70E4-4B28-8979-B461621A44B9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1BF4092-BA7E-4B27-BB5A-EB40833720C8}" type="pres">
      <dgm:prSet presAssocID="{A4F6A1DF-6313-45B8-8034-E4A7D6EEBEB2}" presName="base" presStyleLbl="dkBgShp" presStyleIdx="1" presStyleCnt="2"/>
      <dgm:spPr/>
    </dgm:pt>
  </dgm:ptLst>
  <dgm:cxnLst>
    <dgm:cxn modelId="{A593D122-1AEE-4A0F-8A77-54170ABC9374}" type="presOf" srcId="{7E17F9A0-1419-4EB4-B9BE-06C83EDAD44E}" destId="{83804E64-B0C4-4E44-B43A-9DC87532FFD2}" srcOrd="0" destOrd="0" presId="urn:microsoft.com/office/officeart/2005/8/layout/hList3"/>
    <dgm:cxn modelId="{F884812F-98B0-4C18-9765-C9FDED298037}" srcId="{7E17F9A0-1419-4EB4-B9BE-06C83EDAD44E}" destId="{A4F6A1DF-6313-45B8-8034-E4A7D6EEBEB2}" srcOrd="0" destOrd="0" parTransId="{996D7C2C-61DE-4399-8E8F-D9EDF1DE321F}" sibTransId="{E9A91121-B014-47C2-B2FC-E3448D49C1A4}"/>
    <dgm:cxn modelId="{B58B05E1-8AFF-4E33-B490-F4CEF367E044}" type="presOf" srcId="{D1647AB6-70E4-4B28-8979-B461621A44B9}" destId="{E11FC892-5C81-4B7E-91B9-23F95D981C4F}" srcOrd="0" destOrd="0" presId="urn:microsoft.com/office/officeart/2005/8/layout/hList3"/>
    <dgm:cxn modelId="{5A626419-2A3F-4749-99F6-8CEE0F814C6B}" srcId="{A4F6A1DF-6313-45B8-8034-E4A7D6EEBEB2}" destId="{5C07DCC9-A3E5-4728-8FD6-7E4100A234AA}" srcOrd="0" destOrd="0" parTransId="{D721F2E4-B2BE-4A7D-BA1B-DF3DA48B6C47}" sibTransId="{61331997-DA81-46EC-AF82-4AC3D7D04B73}"/>
    <dgm:cxn modelId="{5BF251ED-15A7-454C-A310-7196CDDF1DD0}" type="presOf" srcId="{56F025EE-1CC6-4E6C-A1E0-399E3ECE779F}" destId="{689E96AE-6C3E-4A62-917D-24E4A5EF842C}" srcOrd="0" destOrd="0" presId="urn:microsoft.com/office/officeart/2005/8/layout/hList3"/>
    <dgm:cxn modelId="{3557D65D-A232-4BE7-B53B-1FDAFBE9BDF9}" srcId="{A4F6A1DF-6313-45B8-8034-E4A7D6EEBEB2}" destId="{D1647AB6-70E4-4B28-8979-B461621A44B9}" srcOrd="4" destOrd="0" parTransId="{7FC1D02F-A57B-48B7-8B93-2E04379D276A}" sibTransId="{3269DD47-AF8D-44C9-977C-77275FAD90D0}"/>
    <dgm:cxn modelId="{4120D293-411B-4018-8650-95278FAB4E9B}" srcId="{A4F6A1DF-6313-45B8-8034-E4A7D6EEBEB2}" destId="{56F025EE-1CC6-4E6C-A1E0-399E3ECE779F}" srcOrd="3" destOrd="0" parTransId="{B8B39756-257E-4758-88B5-3C07CD6B8FF0}" sibTransId="{D358B1A9-C325-4118-837D-42F7B1DB42E9}"/>
    <dgm:cxn modelId="{311D7466-650D-4B85-88D2-A50FF0586948}" type="presOf" srcId="{67EC4EEB-D2BB-4E53-B62C-941744CA360A}" destId="{1A646463-A88C-4D06-BA3B-FA95EC518D00}" srcOrd="0" destOrd="0" presId="urn:microsoft.com/office/officeart/2005/8/layout/hList3"/>
    <dgm:cxn modelId="{FF1C9714-29A3-4BD8-A97A-8EB5ADFD5D5C}" srcId="{A4F6A1DF-6313-45B8-8034-E4A7D6EEBEB2}" destId="{67EC4EEB-D2BB-4E53-B62C-941744CA360A}" srcOrd="2" destOrd="0" parTransId="{6A975C8F-C20E-4ABA-A6D4-8EA4A0408257}" sibTransId="{B92AEF27-8E4C-418D-A394-AF39CD130AB9}"/>
    <dgm:cxn modelId="{C90859ED-C0DB-414E-93AC-DC53FD2DBA23}" type="presOf" srcId="{5C07DCC9-A3E5-4728-8FD6-7E4100A234AA}" destId="{08CDA2AC-DB55-4027-87BA-ECE977C21EB9}" srcOrd="0" destOrd="0" presId="urn:microsoft.com/office/officeart/2005/8/layout/hList3"/>
    <dgm:cxn modelId="{1B33D858-6446-441B-BCE0-6DB9909ECCEC}" type="presOf" srcId="{A4F6A1DF-6313-45B8-8034-E4A7D6EEBEB2}" destId="{4F6EF02B-3ADD-4649-9293-B2749F7E7E12}" srcOrd="0" destOrd="0" presId="urn:microsoft.com/office/officeart/2005/8/layout/hList3"/>
    <dgm:cxn modelId="{C6E8EB00-AF62-460F-BAD7-21B621586FC8}" type="presOf" srcId="{58315491-1988-4EB0-A45F-DACDD119ECF5}" destId="{71903E33-76BB-4434-BDF8-D6FC722DC435}" srcOrd="0" destOrd="0" presId="urn:microsoft.com/office/officeart/2005/8/layout/hList3"/>
    <dgm:cxn modelId="{F6C6D589-68FE-4FCD-A439-2A6E629DCB27}" srcId="{A4F6A1DF-6313-45B8-8034-E4A7D6EEBEB2}" destId="{58315491-1988-4EB0-A45F-DACDD119ECF5}" srcOrd="1" destOrd="0" parTransId="{C12AF778-1277-4796-8975-00A4C01239B6}" sibTransId="{38F94BF5-D31C-4450-9F8A-04FB7F3BEB8D}"/>
    <dgm:cxn modelId="{9E1DFDA8-5A96-48EF-A67F-372E980E869C}" type="presParOf" srcId="{83804E64-B0C4-4E44-B43A-9DC87532FFD2}" destId="{4F6EF02B-3ADD-4649-9293-B2749F7E7E12}" srcOrd="0" destOrd="0" presId="urn:microsoft.com/office/officeart/2005/8/layout/hList3"/>
    <dgm:cxn modelId="{8526FD6C-3EFA-467B-9D7D-42D9D868C98E}" type="presParOf" srcId="{83804E64-B0C4-4E44-B43A-9DC87532FFD2}" destId="{95CD232D-D1B9-4E0F-BC02-1C4D6358BA36}" srcOrd="1" destOrd="0" presId="urn:microsoft.com/office/officeart/2005/8/layout/hList3"/>
    <dgm:cxn modelId="{EF591535-557A-4990-A4CE-9382FD221A16}" type="presParOf" srcId="{95CD232D-D1B9-4E0F-BC02-1C4D6358BA36}" destId="{08CDA2AC-DB55-4027-87BA-ECE977C21EB9}" srcOrd="0" destOrd="0" presId="urn:microsoft.com/office/officeart/2005/8/layout/hList3"/>
    <dgm:cxn modelId="{79E7F17B-381D-4470-9030-67C0E3074463}" type="presParOf" srcId="{95CD232D-D1B9-4E0F-BC02-1C4D6358BA36}" destId="{71903E33-76BB-4434-BDF8-D6FC722DC435}" srcOrd="1" destOrd="0" presId="urn:microsoft.com/office/officeart/2005/8/layout/hList3"/>
    <dgm:cxn modelId="{FEB74FAD-A067-4CC1-B44D-41FC788541B8}" type="presParOf" srcId="{95CD232D-D1B9-4E0F-BC02-1C4D6358BA36}" destId="{1A646463-A88C-4D06-BA3B-FA95EC518D00}" srcOrd="2" destOrd="0" presId="urn:microsoft.com/office/officeart/2005/8/layout/hList3"/>
    <dgm:cxn modelId="{960033C1-E586-4FC4-A923-829B99D61829}" type="presParOf" srcId="{95CD232D-D1B9-4E0F-BC02-1C4D6358BA36}" destId="{689E96AE-6C3E-4A62-917D-24E4A5EF842C}" srcOrd="3" destOrd="0" presId="urn:microsoft.com/office/officeart/2005/8/layout/hList3"/>
    <dgm:cxn modelId="{14E6F3BF-4377-4899-A83E-A0DE99AC0FB6}" type="presParOf" srcId="{95CD232D-D1B9-4E0F-BC02-1C4D6358BA36}" destId="{E11FC892-5C81-4B7E-91B9-23F95D981C4F}" srcOrd="4" destOrd="0" presId="urn:microsoft.com/office/officeart/2005/8/layout/hList3"/>
    <dgm:cxn modelId="{15F9509C-1BF2-4B49-8DAF-7236B34D88BD}" type="presParOf" srcId="{83804E64-B0C4-4E44-B43A-9DC87532FFD2}" destId="{21BF4092-BA7E-4B27-BB5A-EB40833720C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125E1DA-B488-43BC-9609-BA9E4519568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81939E96-0426-439B-865D-715B023A9C35}">
      <dgm:prSet phldrT="[Texte]"/>
      <dgm:spPr/>
      <dgm:t>
        <a:bodyPr/>
        <a:lstStyle/>
        <a:p>
          <a:r>
            <a: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Sous-solage en plein à la dent ripper.</a:t>
          </a:r>
          <a:endParaRPr lang="fr-F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1D3865-2B9E-47D8-9842-A3217D6B32AA}" type="parTrans" cxnId="{2D6F057A-6FB6-4616-A6C0-78B4F3A345E2}">
      <dgm:prSet/>
      <dgm:spPr/>
      <dgm:t>
        <a:bodyPr/>
        <a:lstStyle/>
        <a:p>
          <a:endParaRPr lang="fr-FR"/>
        </a:p>
      </dgm:t>
    </dgm:pt>
    <dgm:pt modelId="{BE3C3D3E-B9F2-4146-9606-A15BEB285420}" type="sibTrans" cxnId="{2D6F057A-6FB6-4616-A6C0-78B4F3A345E2}">
      <dgm:prSet/>
      <dgm:spPr/>
      <dgm:t>
        <a:bodyPr/>
        <a:lstStyle/>
        <a:p>
          <a:endParaRPr lang="fr-FR"/>
        </a:p>
      </dgm:t>
    </dgm:pt>
    <dgm:pt modelId="{8A3AD1A2-C404-442E-85F0-5EB21C40D0B6}">
      <dgm:prSet phldrT="[Texte]"/>
      <dgm:spPr/>
      <dgm:t>
        <a:bodyPr/>
        <a:lstStyle/>
        <a:p>
          <a:r>
            <a: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Plant en conteneur de 800 cm</a:t>
          </a:r>
          <a:r>
            <a:rPr lang="fr-FR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r>
            <a: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âgé de 1 an.</a:t>
          </a:r>
          <a:endParaRPr lang="fr-F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A88476-3312-424B-9DCD-5D53C6B96EC7}" type="parTrans" cxnId="{1E31A40F-300F-4B09-9D5A-58824779366B}">
      <dgm:prSet/>
      <dgm:spPr/>
      <dgm:t>
        <a:bodyPr/>
        <a:lstStyle/>
        <a:p>
          <a:endParaRPr lang="fr-FR"/>
        </a:p>
      </dgm:t>
    </dgm:pt>
    <dgm:pt modelId="{A0C433EB-FF2D-4D35-86F8-BB1CEAB855F3}" type="sibTrans" cxnId="{1E31A40F-300F-4B09-9D5A-58824779366B}">
      <dgm:prSet/>
      <dgm:spPr/>
      <dgm:t>
        <a:bodyPr/>
        <a:lstStyle/>
        <a:p>
          <a:endParaRPr lang="fr-FR"/>
        </a:p>
      </dgm:t>
    </dgm:pt>
    <dgm:pt modelId="{EB9CB53F-8088-4084-B811-80EDC538BB0E}">
      <dgm:prSet phldrT="[Texte]"/>
      <dgm:spPr/>
      <dgm:t>
        <a:bodyPr/>
        <a:lstStyle/>
        <a:p>
          <a:r>
            <a: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Plant munie de </a:t>
          </a:r>
          <a:r>
            <a:rPr lang="fr-FR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tubex</a:t>
          </a:r>
          <a:r>
            <a: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™ de 60 cm de hauteur.</a:t>
          </a:r>
          <a:endParaRPr lang="fr-F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E2377B-9A92-414B-BCF7-A8016910FE18}" type="parTrans" cxnId="{9D5A973E-1B5C-447A-91DB-F1BD205DB81E}">
      <dgm:prSet/>
      <dgm:spPr/>
      <dgm:t>
        <a:bodyPr/>
        <a:lstStyle/>
        <a:p>
          <a:endParaRPr lang="fr-FR"/>
        </a:p>
      </dgm:t>
    </dgm:pt>
    <dgm:pt modelId="{1B8B81CD-95C4-4264-A3DC-295E60C830E9}" type="sibTrans" cxnId="{9D5A973E-1B5C-447A-91DB-F1BD205DB81E}">
      <dgm:prSet/>
      <dgm:spPr/>
      <dgm:t>
        <a:bodyPr/>
        <a:lstStyle/>
        <a:p>
          <a:endParaRPr lang="fr-FR"/>
        </a:p>
      </dgm:t>
    </dgm:pt>
    <dgm:pt modelId="{BD7DC581-0E82-45BC-ACFB-8D9024DDA12E}" type="pres">
      <dgm:prSet presAssocID="{D125E1DA-B488-43BC-9609-BA9E45195689}" presName="Name0" presStyleCnt="0">
        <dgm:presLayoutVars>
          <dgm:dir/>
          <dgm:resizeHandles val="exact"/>
        </dgm:presLayoutVars>
      </dgm:prSet>
      <dgm:spPr/>
    </dgm:pt>
    <dgm:pt modelId="{16512036-041E-42F5-9D6C-7F89750FDFD0}" type="pres">
      <dgm:prSet presAssocID="{D125E1DA-B488-43BC-9609-BA9E45195689}" presName="fgShape" presStyleLbl="fgShp" presStyleIdx="0" presStyleCnt="1"/>
      <dgm:spPr/>
    </dgm:pt>
    <dgm:pt modelId="{68D2A6C6-725A-46B5-953C-92BFA167EB74}" type="pres">
      <dgm:prSet presAssocID="{D125E1DA-B488-43BC-9609-BA9E45195689}" presName="linComp" presStyleCnt="0"/>
      <dgm:spPr/>
    </dgm:pt>
    <dgm:pt modelId="{65E23AAB-25D5-4F92-A04E-D18E027B0A35}" type="pres">
      <dgm:prSet presAssocID="{81939E96-0426-439B-865D-715B023A9C35}" presName="compNode" presStyleCnt="0"/>
      <dgm:spPr/>
    </dgm:pt>
    <dgm:pt modelId="{58BCE988-F18B-42F4-B828-B2513AF06007}" type="pres">
      <dgm:prSet presAssocID="{81939E96-0426-439B-865D-715B023A9C35}" presName="bkgdShape" presStyleLbl="node1" presStyleIdx="0" presStyleCnt="3"/>
      <dgm:spPr/>
      <dgm:t>
        <a:bodyPr/>
        <a:lstStyle/>
        <a:p>
          <a:endParaRPr lang="fr-FR"/>
        </a:p>
      </dgm:t>
    </dgm:pt>
    <dgm:pt modelId="{1B03BB39-32F2-4F96-81A8-3CDDFAE1BA9A}" type="pres">
      <dgm:prSet presAssocID="{81939E96-0426-439B-865D-715B023A9C35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BD2F878-8BAE-4A1A-9EB5-79987B230D3B}" type="pres">
      <dgm:prSet presAssocID="{81939E96-0426-439B-865D-715B023A9C35}" presName="invisiNode" presStyleLbl="node1" presStyleIdx="0" presStyleCnt="3"/>
      <dgm:spPr/>
    </dgm:pt>
    <dgm:pt modelId="{4C95D6C7-F544-43BD-B4F7-8CF237EF15F2}" type="pres">
      <dgm:prSet presAssocID="{81939E96-0426-439B-865D-715B023A9C35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3598073-8837-4933-ADC1-44D7D91139BA}" type="pres">
      <dgm:prSet presAssocID="{BE3C3D3E-B9F2-4146-9606-A15BEB285420}" presName="sibTrans" presStyleLbl="sibTrans2D1" presStyleIdx="0" presStyleCnt="0"/>
      <dgm:spPr/>
      <dgm:t>
        <a:bodyPr/>
        <a:lstStyle/>
        <a:p>
          <a:endParaRPr lang="fr-FR"/>
        </a:p>
      </dgm:t>
    </dgm:pt>
    <dgm:pt modelId="{BFD7B002-4B68-484D-BC48-8817DC6861E2}" type="pres">
      <dgm:prSet presAssocID="{8A3AD1A2-C404-442E-85F0-5EB21C40D0B6}" presName="compNode" presStyleCnt="0"/>
      <dgm:spPr/>
    </dgm:pt>
    <dgm:pt modelId="{EAB9A0B9-29EC-4403-A0AD-0A9D4C1C428C}" type="pres">
      <dgm:prSet presAssocID="{8A3AD1A2-C404-442E-85F0-5EB21C40D0B6}" presName="bkgdShape" presStyleLbl="node1" presStyleIdx="1" presStyleCnt="3"/>
      <dgm:spPr/>
      <dgm:t>
        <a:bodyPr/>
        <a:lstStyle/>
        <a:p>
          <a:endParaRPr lang="fr-FR"/>
        </a:p>
      </dgm:t>
    </dgm:pt>
    <dgm:pt modelId="{7D6EC4C0-9293-4390-B8E7-DAB627E1BD73}" type="pres">
      <dgm:prSet presAssocID="{8A3AD1A2-C404-442E-85F0-5EB21C40D0B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54838A4-3AAA-4DE4-B801-F1A74D8FFD52}" type="pres">
      <dgm:prSet presAssocID="{8A3AD1A2-C404-442E-85F0-5EB21C40D0B6}" presName="invisiNode" presStyleLbl="node1" presStyleIdx="1" presStyleCnt="3"/>
      <dgm:spPr/>
    </dgm:pt>
    <dgm:pt modelId="{30A18641-EF2A-4B60-BD62-6AF8CD52A3C9}" type="pres">
      <dgm:prSet presAssocID="{8A3AD1A2-C404-442E-85F0-5EB21C40D0B6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6F080345-2510-4E5D-85DB-71F42F871FA9}" type="pres">
      <dgm:prSet presAssocID="{A0C433EB-FF2D-4D35-86F8-BB1CEAB855F3}" presName="sibTrans" presStyleLbl="sibTrans2D1" presStyleIdx="0" presStyleCnt="0"/>
      <dgm:spPr/>
      <dgm:t>
        <a:bodyPr/>
        <a:lstStyle/>
        <a:p>
          <a:endParaRPr lang="fr-FR"/>
        </a:p>
      </dgm:t>
    </dgm:pt>
    <dgm:pt modelId="{17E43E8E-5ABF-42B7-85F4-15D357B2F574}" type="pres">
      <dgm:prSet presAssocID="{EB9CB53F-8088-4084-B811-80EDC538BB0E}" presName="compNode" presStyleCnt="0"/>
      <dgm:spPr/>
    </dgm:pt>
    <dgm:pt modelId="{393A55B4-ACC1-4EB6-BFEF-A6B009719768}" type="pres">
      <dgm:prSet presAssocID="{EB9CB53F-8088-4084-B811-80EDC538BB0E}" presName="bkgdShape" presStyleLbl="node1" presStyleIdx="2" presStyleCnt="3"/>
      <dgm:spPr/>
      <dgm:t>
        <a:bodyPr/>
        <a:lstStyle/>
        <a:p>
          <a:endParaRPr lang="fr-FR"/>
        </a:p>
      </dgm:t>
    </dgm:pt>
    <dgm:pt modelId="{DECE95FA-5826-42E1-AECD-FACD76DFB97D}" type="pres">
      <dgm:prSet presAssocID="{EB9CB53F-8088-4084-B811-80EDC538BB0E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CB2DF9-5C35-4204-A4F9-94F0B80A4A08}" type="pres">
      <dgm:prSet presAssocID="{EB9CB53F-8088-4084-B811-80EDC538BB0E}" presName="invisiNode" presStyleLbl="node1" presStyleIdx="2" presStyleCnt="3"/>
      <dgm:spPr/>
    </dgm:pt>
    <dgm:pt modelId="{5EC32736-D820-4D62-9EC7-C3DC07E4B464}" type="pres">
      <dgm:prSet presAssocID="{EB9CB53F-8088-4084-B811-80EDC538BB0E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</dgm:ptLst>
  <dgm:cxnLst>
    <dgm:cxn modelId="{8CE8ADB8-E06E-415A-B593-ED849B3D601C}" type="presOf" srcId="{81939E96-0426-439B-865D-715B023A9C35}" destId="{58BCE988-F18B-42F4-B828-B2513AF06007}" srcOrd="0" destOrd="0" presId="urn:microsoft.com/office/officeart/2005/8/layout/hList7"/>
    <dgm:cxn modelId="{ED1AD791-B34B-4B70-BF16-80B45EEBDB05}" type="presOf" srcId="{8A3AD1A2-C404-442E-85F0-5EB21C40D0B6}" destId="{EAB9A0B9-29EC-4403-A0AD-0A9D4C1C428C}" srcOrd="0" destOrd="0" presId="urn:microsoft.com/office/officeart/2005/8/layout/hList7"/>
    <dgm:cxn modelId="{1C5C768E-C5C9-456E-B981-B731AB45D9DB}" type="presOf" srcId="{8A3AD1A2-C404-442E-85F0-5EB21C40D0B6}" destId="{7D6EC4C0-9293-4390-B8E7-DAB627E1BD73}" srcOrd="1" destOrd="0" presId="urn:microsoft.com/office/officeart/2005/8/layout/hList7"/>
    <dgm:cxn modelId="{2D6F057A-6FB6-4616-A6C0-78B4F3A345E2}" srcId="{D125E1DA-B488-43BC-9609-BA9E45195689}" destId="{81939E96-0426-439B-865D-715B023A9C35}" srcOrd="0" destOrd="0" parTransId="{CE1D3865-2B9E-47D8-9842-A3217D6B32AA}" sibTransId="{BE3C3D3E-B9F2-4146-9606-A15BEB285420}"/>
    <dgm:cxn modelId="{9D5A973E-1B5C-447A-91DB-F1BD205DB81E}" srcId="{D125E1DA-B488-43BC-9609-BA9E45195689}" destId="{EB9CB53F-8088-4084-B811-80EDC538BB0E}" srcOrd="2" destOrd="0" parTransId="{63E2377B-9A92-414B-BCF7-A8016910FE18}" sibTransId="{1B8B81CD-95C4-4264-A3DC-295E60C830E9}"/>
    <dgm:cxn modelId="{7DE13077-DB39-4EB2-878C-1E10B236AD0F}" type="presOf" srcId="{81939E96-0426-439B-865D-715B023A9C35}" destId="{1B03BB39-32F2-4F96-81A8-3CDDFAE1BA9A}" srcOrd="1" destOrd="0" presId="urn:microsoft.com/office/officeart/2005/8/layout/hList7"/>
    <dgm:cxn modelId="{4E8269C3-41EC-4DBC-B760-670746B8730C}" type="presOf" srcId="{EB9CB53F-8088-4084-B811-80EDC538BB0E}" destId="{393A55B4-ACC1-4EB6-BFEF-A6B009719768}" srcOrd="0" destOrd="0" presId="urn:microsoft.com/office/officeart/2005/8/layout/hList7"/>
    <dgm:cxn modelId="{1E31A40F-300F-4B09-9D5A-58824779366B}" srcId="{D125E1DA-B488-43BC-9609-BA9E45195689}" destId="{8A3AD1A2-C404-442E-85F0-5EB21C40D0B6}" srcOrd="1" destOrd="0" parTransId="{75A88476-3312-424B-9DCD-5D53C6B96EC7}" sibTransId="{A0C433EB-FF2D-4D35-86F8-BB1CEAB855F3}"/>
    <dgm:cxn modelId="{67D5C1C4-FE2A-41B4-BBC4-22DBBEDA8F93}" type="presOf" srcId="{D125E1DA-B488-43BC-9609-BA9E45195689}" destId="{BD7DC581-0E82-45BC-ACFB-8D9024DDA12E}" srcOrd="0" destOrd="0" presId="urn:microsoft.com/office/officeart/2005/8/layout/hList7"/>
    <dgm:cxn modelId="{1D5B7D94-9909-4A2F-8A89-D6A7FCEC235D}" type="presOf" srcId="{A0C433EB-FF2D-4D35-86F8-BB1CEAB855F3}" destId="{6F080345-2510-4E5D-85DB-71F42F871FA9}" srcOrd="0" destOrd="0" presId="urn:microsoft.com/office/officeart/2005/8/layout/hList7"/>
    <dgm:cxn modelId="{D9DD4234-6B7B-4CC7-9DCB-D29F6220CAFE}" type="presOf" srcId="{BE3C3D3E-B9F2-4146-9606-A15BEB285420}" destId="{F3598073-8837-4933-ADC1-44D7D91139BA}" srcOrd="0" destOrd="0" presId="urn:microsoft.com/office/officeart/2005/8/layout/hList7"/>
    <dgm:cxn modelId="{41476C5E-3B33-46F9-8F4F-8E587CD3D9BB}" type="presOf" srcId="{EB9CB53F-8088-4084-B811-80EDC538BB0E}" destId="{DECE95FA-5826-42E1-AECD-FACD76DFB97D}" srcOrd="1" destOrd="0" presId="urn:microsoft.com/office/officeart/2005/8/layout/hList7"/>
    <dgm:cxn modelId="{BBDFB3B7-D72B-491C-A1D3-FAE418FA0247}" type="presParOf" srcId="{BD7DC581-0E82-45BC-ACFB-8D9024DDA12E}" destId="{16512036-041E-42F5-9D6C-7F89750FDFD0}" srcOrd="0" destOrd="0" presId="urn:microsoft.com/office/officeart/2005/8/layout/hList7"/>
    <dgm:cxn modelId="{C6D7F5D5-9681-406D-A99E-0264E8F553C2}" type="presParOf" srcId="{BD7DC581-0E82-45BC-ACFB-8D9024DDA12E}" destId="{68D2A6C6-725A-46B5-953C-92BFA167EB74}" srcOrd="1" destOrd="0" presId="urn:microsoft.com/office/officeart/2005/8/layout/hList7"/>
    <dgm:cxn modelId="{00AA0E29-99D3-40F7-81AA-092F68B4875A}" type="presParOf" srcId="{68D2A6C6-725A-46B5-953C-92BFA167EB74}" destId="{65E23AAB-25D5-4F92-A04E-D18E027B0A35}" srcOrd="0" destOrd="0" presId="urn:microsoft.com/office/officeart/2005/8/layout/hList7"/>
    <dgm:cxn modelId="{629790CE-A845-47E3-ACE9-03967B8AE552}" type="presParOf" srcId="{65E23AAB-25D5-4F92-A04E-D18E027B0A35}" destId="{58BCE988-F18B-42F4-B828-B2513AF06007}" srcOrd="0" destOrd="0" presId="urn:microsoft.com/office/officeart/2005/8/layout/hList7"/>
    <dgm:cxn modelId="{EF909E70-DAA8-4D06-8DA7-A596C746B9C9}" type="presParOf" srcId="{65E23AAB-25D5-4F92-A04E-D18E027B0A35}" destId="{1B03BB39-32F2-4F96-81A8-3CDDFAE1BA9A}" srcOrd="1" destOrd="0" presId="urn:microsoft.com/office/officeart/2005/8/layout/hList7"/>
    <dgm:cxn modelId="{C62C26BC-25E0-4C32-8FAF-17A642AF320E}" type="presParOf" srcId="{65E23AAB-25D5-4F92-A04E-D18E027B0A35}" destId="{ABD2F878-8BAE-4A1A-9EB5-79987B230D3B}" srcOrd="2" destOrd="0" presId="urn:microsoft.com/office/officeart/2005/8/layout/hList7"/>
    <dgm:cxn modelId="{9E82D4EB-E389-4D66-AD9C-3AD5307F1E94}" type="presParOf" srcId="{65E23AAB-25D5-4F92-A04E-D18E027B0A35}" destId="{4C95D6C7-F544-43BD-B4F7-8CF237EF15F2}" srcOrd="3" destOrd="0" presId="urn:microsoft.com/office/officeart/2005/8/layout/hList7"/>
    <dgm:cxn modelId="{2C162672-D98C-48A8-916E-FCF3E9064096}" type="presParOf" srcId="{68D2A6C6-725A-46B5-953C-92BFA167EB74}" destId="{F3598073-8837-4933-ADC1-44D7D91139BA}" srcOrd="1" destOrd="0" presId="urn:microsoft.com/office/officeart/2005/8/layout/hList7"/>
    <dgm:cxn modelId="{F85FBAD6-2631-4D87-89CC-240DBAA14A48}" type="presParOf" srcId="{68D2A6C6-725A-46B5-953C-92BFA167EB74}" destId="{BFD7B002-4B68-484D-BC48-8817DC6861E2}" srcOrd="2" destOrd="0" presId="urn:microsoft.com/office/officeart/2005/8/layout/hList7"/>
    <dgm:cxn modelId="{7D2AECC1-FB50-4619-917F-D5B46E552195}" type="presParOf" srcId="{BFD7B002-4B68-484D-BC48-8817DC6861E2}" destId="{EAB9A0B9-29EC-4403-A0AD-0A9D4C1C428C}" srcOrd="0" destOrd="0" presId="urn:microsoft.com/office/officeart/2005/8/layout/hList7"/>
    <dgm:cxn modelId="{385A0B8C-4E30-4181-AD9E-6B0703214407}" type="presParOf" srcId="{BFD7B002-4B68-484D-BC48-8817DC6861E2}" destId="{7D6EC4C0-9293-4390-B8E7-DAB627E1BD73}" srcOrd="1" destOrd="0" presId="urn:microsoft.com/office/officeart/2005/8/layout/hList7"/>
    <dgm:cxn modelId="{AAC5817C-CFE7-4927-B0E8-3CC703178D9D}" type="presParOf" srcId="{BFD7B002-4B68-484D-BC48-8817DC6861E2}" destId="{154838A4-3AAA-4DE4-B801-F1A74D8FFD52}" srcOrd="2" destOrd="0" presId="urn:microsoft.com/office/officeart/2005/8/layout/hList7"/>
    <dgm:cxn modelId="{43FDC57D-CAB2-4C83-938B-58A548D00F25}" type="presParOf" srcId="{BFD7B002-4B68-484D-BC48-8817DC6861E2}" destId="{30A18641-EF2A-4B60-BD62-6AF8CD52A3C9}" srcOrd="3" destOrd="0" presId="urn:microsoft.com/office/officeart/2005/8/layout/hList7"/>
    <dgm:cxn modelId="{34DE2FE9-E44F-4F97-ACB9-3FAF92255652}" type="presParOf" srcId="{68D2A6C6-725A-46B5-953C-92BFA167EB74}" destId="{6F080345-2510-4E5D-85DB-71F42F871FA9}" srcOrd="3" destOrd="0" presId="urn:microsoft.com/office/officeart/2005/8/layout/hList7"/>
    <dgm:cxn modelId="{767DEF9E-1815-4A9F-B65B-30176D6D26DA}" type="presParOf" srcId="{68D2A6C6-725A-46B5-953C-92BFA167EB74}" destId="{17E43E8E-5ABF-42B7-85F4-15D357B2F574}" srcOrd="4" destOrd="0" presId="urn:microsoft.com/office/officeart/2005/8/layout/hList7"/>
    <dgm:cxn modelId="{5653071E-B1A7-42F0-881C-943CE7A18431}" type="presParOf" srcId="{17E43E8E-5ABF-42B7-85F4-15D357B2F574}" destId="{393A55B4-ACC1-4EB6-BFEF-A6B009719768}" srcOrd="0" destOrd="0" presId="urn:microsoft.com/office/officeart/2005/8/layout/hList7"/>
    <dgm:cxn modelId="{71C89FDF-219C-4B19-B335-7A12DBFEC6E3}" type="presParOf" srcId="{17E43E8E-5ABF-42B7-85F4-15D357B2F574}" destId="{DECE95FA-5826-42E1-AECD-FACD76DFB97D}" srcOrd="1" destOrd="0" presId="urn:microsoft.com/office/officeart/2005/8/layout/hList7"/>
    <dgm:cxn modelId="{EFD4F7A1-60DB-4849-A411-C0FA0E3422C7}" type="presParOf" srcId="{17E43E8E-5ABF-42B7-85F4-15D357B2F574}" destId="{26CB2DF9-5C35-4204-A4F9-94F0B80A4A08}" srcOrd="2" destOrd="0" presId="urn:microsoft.com/office/officeart/2005/8/layout/hList7"/>
    <dgm:cxn modelId="{CD502475-ACD1-44E3-B147-F4DDADA41BDA}" type="presParOf" srcId="{17E43E8E-5ABF-42B7-85F4-15D357B2F574}" destId="{5EC32736-D820-4D62-9EC7-C3DC07E4B46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9CC2461-CB55-4AB8-9988-905789CB5501}" type="doc">
      <dgm:prSet loTypeId="urn:microsoft.com/office/officeart/2005/8/layout/hierarchy2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33DCE74-A295-4738-9162-2C40C6F7C4E8}">
      <dgm:prSet phldrT="[Texte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fr-F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Ancienne friche agricole ou terrain nu</a:t>
          </a:r>
          <a:endParaRPr lang="fr-FR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A58243-755B-4B41-B396-EA72E86C2DED}" type="parTrans" cxnId="{19FF02C0-B584-493B-A632-5344FE3A0EED}">
      <dgm:prSet/>
      <dgm:spPr/>
      <dgm:t>
        <a:bodyPr/>
        <a:lstStyle/>
        <a:p>
          <a:endParaRPr lang="fr-FR"/>
        </a:p>
      </dgm:t>
    </dgm:pt>
    <dgm:pt modelId="{563D0B3C-8A44-47E4-9FAF-D78408437F9A}" type="sibTrans" cxnId="{19FF02C0-B584-493B-A632-5344FE3A0EED}">
      <dgm:prSet/>
      <dgm:spPr/>
      <dgm:t>
        <a:bodyPr/>
        <a:lstStyle/>
        <a:p>
          <a:endParaRPr lang="fr-FR"/>
        </a:p>
      </dgm:t>
    </dgm:pt>
    <dgm:pt modelId="{E22F05FF-9E8F-4E1D-82E5-B5318237787F}">
      <dgm:prSet phldrT="[Texte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fr-F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Station mésophile</a:t>
          </a:r>
          <a:endParaRPr lang="fr-FR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B0C7D5-D489-48C0-867E-DAEFEB257F25}" type="parTrans" cxnId="{F21EF6A2-6F9B-4700-A9E1-8AFC9BA8A9AA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fr-FR"/>
        </a:p>
      </dgm:t>
    </dgm:pt>
    <dgm:pt modelId="{74420DDE-8339-4B92-AB7C-6AFF86FBEFA5}" type="sibTrans" cxnId="{F21EF6A2-6F9B-4700-A9E1-8AFC9BA8A9AA}">
      <dgm:prSet/>
      <dgm:spPr/>
      <dgm:t>
        <a:bodyPr/>
        <a:lstStyle/>
        <a:p>
          <a:endParaRPr lang="fr-FR"/>
        </a:p>
      </dgm:t>
    </dgm:pt>
    <dgm:pt modelId="{8C1DE91A-461B-4A31-A5EE-27A876E4ABED}">
      <dgm:prSet phldrT="[Texte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fr-F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Pente &gt;  30 %</a:t>
          </a:r>
          <a:endParaRPr lang="fr-FR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6E596F-FFE1-4273-99C9-7458D47864EE}" type="parTrans" cxnId="{470BF8BD-9210-4719-8281-9D8E554DCB11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fr-FR"/>
        </a:p>
      </dgm:t>
    </dgm:pt>
    <dgm:pt modelId="{88C49147-AAE0-46CF-9579-77F5DB4CC924}" type="sibTrans" cxnId="{470BF8BD-9210-4719-8281-9D8E554DCB11}">
      <dgm:prSet/>
      <dgm:spPr/>
      <dgm:t>
        <a:bodyPr/>
        <a:lstStyle/>
        <a:p>
          <a:endParaRPr lang="fr-FR"/>
        </a:p>
      </dgm:t>
    </dgm:pt>
    <dgm:pt modelId="{C85F702F-BF76-4701-8975-AAF2A16AF4E1}">
      <dgm:prSet phldrT="[Texte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fr-F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Pente &lt; 30 %</a:t>
          </a:r>
          <a:endParaRPr lang="fr-FR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4E15ED-310F-4A67-89D5-4C17A7BEF15E}" type="parTrans" cxnId="{817EF773-531A-46FF-BCC3-83D135AF1593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fr-FR"/>
        </a:p>
      </dgm:t>
    </dgm:pt>
    <dgm:pt modelId="{7D2D8B80-90DC-4555-986E-CF466060692A}" type="sibTrans" cxnId="{817EF773-531A-46FF-BCC3-83D135AF1593}">
      <dgm:prSet/>
      <dgm:spPr/>
      <dgm:t>
        <a:bodyPr/>
        <a:lstStyle/>
        <a:p>
          <a:endParaRPr lang="fr-FR"/>
        </a:p>
      </dgm:t>
    </dgm:pt>
    <dgm:pt modelId="{8C59D6C4-CAB1-4F3A-9887-41F11DDC760F}">
      <dgm:prSet phldrT="[Texte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fr-F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Station thermophile</a:t>
          </a:r>
          <a:endParaRPr lang="fr-FR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A92086-43DE-4C12-9E4D-1A0B47FED1CF}" type="parTrans" cxnId="{E38A32A1-2D41-4825-8B92-6CAC7C21F014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fr-FR"/>
        </a:p>
      </dgm:t>
    </dgm:pt>
    <dgm:pt modelId="{2FA6B89E-C4D1-4E0B-9A78-A0C56E0492D0}" type="sibTrans" cxnId="{E38A32A1-2D41-4825-8B92-6CAC7C21F014}">
      <dgm:prSet/>
      <dgm:spPr/>
      <dgm:t>
        <a:bodyPr/>
        <a:lstStyle/>
        <a:p>
          <a:endParaRPr lang="fr-FR"/>
        </a:p>
      </dgm:t>
    </dgm:pt>
    <dgm:pt modelId="{736DF684-C74B-46E0-84E8-E96F7EB5947D}">
      <dgm:prSet phldrT="[Texte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fr-F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Massif forestier, </a:t>
          </a:r>
          <a:r>
            <a:rPr lang="fr-FR" sz="1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suberaie</a:t>
          </a:r>
          <a:r>
            <a:rPr lang="fr-F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vieillissante</a:t>
          </a:r>
          <a:endParaRPr lang="fr-FR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088ED0-35F9-4933-9466-F691D21F1CCE}" type="parTrans" cxnId="{03D5F8AE-BFD8-47CE-A785-942B8290C010}">
      <dgm:prSet/>
      <dgm:spPr/>
      <dgm:t>
        <a:bodyPr/>
        <a:lstStyle/>
        <a:p>
          <a:endParaRPr lang="fr-FR"/>
        </a:p>
      </dgm:t>
    </dgm:pt>
    <dgm:pt modelId="{A716967B-37FD-4B29-A2F5-C4E97F7B6E47}" type="sibTrans" cxnId="{03D5F8AE-BFD8-47CE-A785-942B8290C010}">
      <dgm:prSet/>
      <dgm:spPr/>
      <dgm:t>
        <a:bodyPr/>
        <a:lstStyle/>
        <a:p>
          <a:endParaRPr lang="fr-FR"/>
        </a:p>
      </dgm:t>
    </dgm:pt>
    <dgm:pt modelId="{881D3DCE-0D1D-4672-8D8E-FA803D84AC87}">
      <dgm:prSet phldrT="[Texte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fr-FR" sz="13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Recépage, drageonnage + ensemencement de glands</a:t>
          </a:r>
          <a:endParaRPr lang="fr-FR" sz="13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CD565E-D5CB-4597-9B42-32D709A7E6B9}" type="parTrans" cxnId="{56083CE5-5A12-4591-8416-27822836ED17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fr-FR"/>
        </a:p>
      </dgm:t>
    </dgm:pt>
    <dgm:pt modelId="{4C0B5D9B-F6CC-4A6A-9BDF-D23DD4C91E89}" type="sibTrans" cxnId="{56083CE5-5A12-4591-8416-27822836ED17}">
      <dgm:prSet/>
      <dgm:spPr/>
      <dgm:t>
        <a:bodyPr/>
        <a:lstStyle/>
        <a:p>
          <a:endParaRPr lang="fr-FR"/>
        </a:p>
      </dgm:t>
    </dgm:pt>
    <dgm:pt modelId="{017828D5-FDB4-4B14-B768-58AF0D13F0B3}">
      <dgm:prSet phldrT="[Texte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fr-F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Station thermophile</a:t>
          </a:r>
          <a:endParaRPr lang="fr-FR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E6F5B9-55C3-4E6D-8896-B6C21C6AD90E}" type="parTrans" cxnId="{1E534431-A441-44FD-A967-1608129E8625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fr-FR"/>
        </a:p>
      </dgm:t>
    </dgm:pt>
    <dgm:pt modelId="{BA0776F2-5DAF-460E-8CB1-92F8DBD7CE9E}" type="sibTrans" cxnId="{1E534431-A441-44FD-A967-1608129E8625}">
      <dgm:prSet/>
      <dgm:spPr/>
      <dgm:t>
        <a:bodyPr/>
        <a:lstStyle/>
        <a:p>
          <a:endParaRPr lang="fr-FR"/>
        </a:p>
      </dgm:t>
    </dgm:pt>
    <dgm:pt modelId="{63907FC7-70C9-4386-8AB8-BC797766ACAF}">
      <dgm:prSet phldrT="[Texte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fr-F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Station mésophile</a:t>
          </a:r>
          <a:endParaRPr lang="fr-FR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61CDA3-4ED6-49B0-A48A-667D3DBD5E2C}" type="parTrans" cxnId="{D80FA939-996F-479B-A311-B5023D98E6B6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fr-FR"/>
        </a:p>
      </dgm:t>
    </dgm:pt>
    <dgm:pt modelId="{206FECB7-283E-4B8C-80DB-A3703110F30D}" type="sibTrans" cxnId="{D80FA939-996F-479B-A311-B5023D98E6B6}">
      <dgm:prSet/>
      <dgm:spPr/>
      <dgm:t>
        <a:bodyPr/>
        <a:lstStyle/>
        <a:p>
          <a:endParaRPr lang="fr-FR"/>
        </a:p>
      </dgm:t>
    </dgm:pt>
    <dgm:pt modelId="{49036301-5AB7-42A9-83AC-3B84B1EE5180}">
      <dgm:prSet phldrT="[Texte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fr-FR" sz="13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Plantation en plein de plants</a:t>
          </a:r>
          <a:endParaRPr lang="fr-FR" sz="13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26A5DF-279F-4F25-8810-2C91D6D72859}" type="parTrans" cxnId="{3BB68BE2-7422-4D9E-A0C8-8B93D8C7A7B4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fr-FR"/>
        </a:p>
      </dgm:t>
    </dgm:pt>
    <dgm:pt modelId="{E1A923C4-75E9-4045-BC5B-A9AA79348C37}" type="sibTrans" cxnId="{3BB68BE2-7422-4D9E-A0C8-8B93D8C7A7B4}">
      <dgm:prSet/>
      <dgm:spPr/>
      <dgm:t>
        <a:bodyPr/>
        <a:lstStyle/>
        <a:p>
          <a:endParaRPr lang="fr-FR"/>
        </a:p>
      </dgm:t>
    </dgm:pt>
    <dgm:pt modelId="{BDB8C203-7514-4FAE-892C-B425C7E0DDB6}">
      <dgm:prSet phldrT="[Texte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fr-FR" sz="13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Ensemencement de glands</a:t>
          </a:r>
          <a:endParaRPr lang="fr-FR" sz="13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871577-72C1-4BD6-BE53-C46D34108875}" type="parTrans" cxnId="{3AB2B0E3-3655-43FF-AEA7-602078950FDE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fr-FR"/>
        </a:p>
      </dgm:t>
    </dgm:pt>
    <dgm:pt modelId="{15949D2E-9D81-4F5C-99F2-8B9DA05408B6}" type="sibTrans" cxnId="{3AB2B0E3-3655-43FF-AEA7-602078950FDE}">
      <dgm:prSet/>
      <dgm:spPr/>
      <dgm:t>
        <a:bodyPr/>
        <a:lstStyle/>
        <a:p>
          <a:endParaRPr lang="fr-FR"/>
        </a:p>
      </dgm:t>
    </dgm:pt>
    <dgm:pt modelId="{594AA822-4409-4C1C-BBBD-B00E6E39F35D}">
      <dgm:prSet phldrT="[Texte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fr-FR" sz="13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Régénération naturelle par glandée</a:t>
          </a:r>
          <a:endParaRPr lang="fr-FR" sz="13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942F46-F14F-490C-B6D0-CA22EBF5A0B0}" type="parTrans" cxnId="{7D5748F3-9303-44B1-AF45-F45AB22A2A6C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fr-FR"/>
        </a:p>
      </dgm:t>
    </dgm:pt>
    <dgm:pt modelId="{05FA53FE-24C3-417A-8D88-DC09EFEC487E}" type="sibTrans" cxnId="{7D5748F3-9303-44B1-AF45-F45AB22A2A6C}">
      <dgm:prSet/>
      <dgm:spPr/>
      <dgm:t>
        <a:bodyPr/>
        <a:lstStyle/>
        <a:p>
          <a:endParaRPr lang="fr-FR"/>
        </a:p>
      </dgm:t>
    </dgm:pt>
    <dgm:pt modelId="{DA52091D-286F-4C42-B812-E5ACA085D8E5}">
      <dgm:prSet phldrT="[Texte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fr-FR" sz="13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Régénération naturelle + plantation de plants</a:t>
          </a:r>
          <a:endParaRPr lang="fr-FR" sz="13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8A7B70-DC13-40C6-8134-EFA88F5C6B15}" type="parTrans" cxnId="{3D116FE0-EB27-4673-AAC7-3CAED84501BA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fr-FR"/>
        </a:p>
      </dgm:t>
    </dgm:pt>
    <dgm:pt modelId="{C73E9915-90CD-4239-B23D-303C047069B4}" type="sibTrans" cxnId="{3D116FE0-EB27-4673-AAC7-3CAED84501BA}">
      <dgm:prSet/>
      <dgm:spPr/>
      <dgm:t>
        <a:bodyPr/>
        <a:lstStyle/>
        <a:p>
          <a:endParaRPr lang="fr-FR"/>
        </a:p>
      </dgm:t>
    </dgm:pt>
    <dgm:pt modelId="{615ECB00-D3FB-44F9-A999-D73117FAC3B9}">
      <dgm:prSet phldrT="[Texte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fr-F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Pente &gt; 30 %</a:t>
          </a:r>
          <a:endParaRPr lang="fr-FR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708B98-0958-44F7-8D03-80854DE09C62}" type="parTrans" cxnId="{E84BDA02-EF03-42E2-BA6B-17A034A0AEAD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fr-FR"/>
        </a:p>
      </dgm:t>
    </dgm:pt>
    <dgm:pt modelId="{9477D47C-FAD3-4BDB-BF16-58F3A5A2248A}" type="sibTrans" cxnId="{E84BDA02-EF03-42E2-BA6B-17A034A0AEAD}">
      <dgm:prSet/>
      <dgm:spPr/>
      <dgm:t>
        <a:bodyPr/>
        <a:lstStyle/>
        <a:p>
          <a:endParaRPr lang="fr-FR"/>
        </a:p>
      </dgm:t>
    </dgm:pt>
    <dgm:pt modelId="{69E12835-4E35-4431-B7B1-B1C43E5F09D5}">
      <dgm:prSet phldrT="[Texte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fr-F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Pente &lt; 30 %</a:t>
          </a:r>
          <a:endParaRPr lang="fr-FR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4EA1E2-AD44-4523-8F08-DE9093FAE50C}" type="parTrans" cxnId="{F4D61E49-8B9A-450C-BB1F-C52AA6D8F926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fr-FR"/>
        </a:p>
      </dgm:t>
    </dgm:pt>
    <dgm:pt modelId="{F07F0FFB-8BE6-4283-B4DF-BF54A4B7E1E0}" type="sibTrans" cxnId="{F4D61E49-8B9A-450C-BB1F-C52AA6D8F926}">
      <dgm:prSet/>
      <dgm:spPr/>
      <dgm:t>
        <a:bodyPr/>
        <a:lstStyle/>
        <a:p>
          <a:endParaRPr lang="fr-FR"/>
        </a:p>
      </dgm:t>
    </dgm:pt>
    <dgm:pt modelId="{DE68BB3F-C718-4DCA-93A1-39FA9B569EC1}">
      <dgm:prSet phldrT="[Texte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fr-FR" sz="13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Ensemencement de glands</a:t>
          </a:r>
          <a:endParaRPr lang="fr-FR" sz="13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57455C-D358-4F45-99E1-B7E9C16E9232}" type="parTrans" cxnId="{1F15516F-7AE2-4A47-A61D-21A5BE7570CF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fr-FR"/>
        </a:p>
      </dgm:t>
    </dgm:pt>
    <dgm:pt modelId="{9E67AAB4-7EC1-4292-B871-0CED2882A550}" type="sibTrans" cxnId="{1F15516F-7AE2-4A47-A61D-21A5BE7570CF}">
      <dgm:prSet/>
      <dgm:spPr/>
      <dgm:t>
        <a:bodyPr/>
        <a:lstStyle/>
        <a:p>
          <a:endParaRPr lang="fr-FR"/>
        </a:p>
      </dgm:t>
    </dgm:pt>
    <dgm:pt modelId="{A56BE49B-1EA0-433C-A640-9D0FC5A67409}" type="pres">
      <dgm:prSet presAssocID="{39CC2461-CB55-4AB8-9988-905789CB550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6A2D83D-3B74-4130-9B02-099077AF038B}" type="pres">
      <dgm:prSet presAssocID="{633DCE74-A295-4738-9162-2C40C6F7C4E8}" presName="root1" presStyleCnt="0"/>
      <dgm:spPr/>
    </dgm:pt>
    <dgm:pt modelId="{AB9FF40E-D520-4CF5-AA49-F4A9DD87F667}" type="pres">
      <dgm:prSet presAssocID="{633DCE74-A295-4738-9162-2C40C6F7C4E8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8FF18D1-DA40-4B28-8BF6-279089F33D8B}" type="pres">
      <dgm:prSet presAssocID="{633DCE74-A295-4738-9162-2C40C6F7C4E8}" presName="level2hierChild" presStyleCnt="0"/>
      <dgm:spPr/>
    </dgm:pt>
    <dgm:pt modelId="{9D05A7F3-2929-44D6-B706-51805DEDCDBC}" type="pres">
      <dgm:prSet presAssocID="{5E61CDA3-4ED6-49B0-A48A-667D3DBD5E2C}" presName="conn2-1" presStyleLbl="parChTrans1D2" presStyleIdx="0" presStyleCnt="4"/>
      <dgm:spPr/>
      <dgm:t>
        <a:bodyPr/>
        <a:lstStyle/>
        <a:p>
          <a:endParaRPr lang="fr-FR"/>
        </a:p>
      </dgm:t>
    </dgm:pt>
    <dgm:pt modelId="{4F38DC65-89D6-4A20-BB30-BDC190FEB076}" type="pres">
      <dgm:prSet presAssocID="{5E61CDA3-4ED6-49B0-A48A-667D3DBD5E2C}" presName="connTx" presStyleLbl="parChTrans1D2" presStyleIdx="0" presStyleCnt="4"/>
      <dgm:spPr/>
      <dgm:t>
        <a:bodyPr/>
        <a:lstStyle/>
        <a:p>
          <a:endParaRPr lang="fr-FR"/>
        </a:p>
      </dgm:t>
    </dgm:pt>
    <dgm:pt modelId="{ACE73B6F-BB15-4C4E-9445-C6BD7BD81AE6}" type="pres">
      <dgm:prSet presAssocID="{63907FC7-70C9-4386-8AB8-BC797766ACAF}" presName="root2" presStyleCnt="0"/>
      <dgm:spPr/>
    </dgm:pt>
    <dgm:pt modelId="{7A3F32DC-5383-41BD-B9F6-5D5BD75FAD66}" type="pres">
      <dgm:prSet presAssocID="{63907FC7-70C9-4386-8AB8-BC797766ACAF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18FE73B-70BC-47FC-9A4D-280ABE3F4EAE}" type="pres">
      <dgm:prSet presAssocID="{63907FC7-70C9-4386-8AB8-BC797766ACAF}" presName="level3hierChild" presStyleCnt="0"/>
      <dgm:spPr/>
    </dgm:pt>
    <dgm:pt modelId="{43FCCC1E-302E-4FAF-9F05-7D192F474D32}" type="pres">
      <dgm:prSet presAssocID="{49708B98-0958-44F7-8D03-80854DE09C62}" presName="conn2-1" presStyleLbl="parChTrans1D3" presStyleIdx="0" presStyleCnt="6"/>
      <dgm:spPr/>
      <dgm:t>
        <a:bodyPr/>
        <a:lstStyle/>
        <a:p>
          <a:endParaRPr lang="fr-FR"/>
        </a:p>
      </dgm:t>
    </dgm:pt>
    <dgm:pt modelId="{F5106C8D-7708-402A-A76B-CB05ED2C4EAB}" type="pres">
      <dgm:prSet presAssocID="{49708B98-0958-44F7-8D03-80854DE09C62}" presName="connTx" presStyleLbl="parChTrans1D3" presStyleIdx="0" presStyleCnt="6"/>
      <dgm:spPr/>
      <dgm:t>
        <a:bodyPr/>
        <a:lstStyle/>
        <a:p>
          <a:endParaRPr lang="fr-FR"/>
        </a:p>
      </dgm:t>
    </dgm:pt>
    <dgm:pt modelId="{C2B63610-A7E5-4490-A55D-20E4ADF4DD5B}" type="pres">
      <dgm:prSet presAssocID="{615ECB00-D3FB-44F9-A999-D73117FAC3B9}" presName="root2" presStyleCnt="0"/>
      <dgm:spPr/>
    </dgm:pt>
    <dgm:pt modelId="{D787C03E-BD2C-4C49-90B2-27A7EAF9B187}" type="pres">
      <dgm:prSet presAssocID="{615ECB00-D3FB-44F9-A999-D73117FAC3B9}" presName="LevelTwoTextNode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18C2979-106C-4034-8FEF-84FE9E8B1C3A}" type="pres">
      <dgm:prSet presAssocID="{615ECB00-D3FB-44F9-A999-D73117FAC3B9}" presName="level3hierChild" presStyleCnt="0"/>
      <dgm:spPr/>
    </dgm:pt>
    <dgm:pt modelId="{ADD09A49-3C1B-4D91-B246-AA2806BBBDF2}" type="pres">
      <dgm:prSet presAssocID="{5057455C-D358-4F45-99E1-B7E9C16E9232}" presName="conn2-1" presStyleLbl="parChTrans1D4" presStyleIdx="0" presStyleCnt="4"/>
      <dgm:spPr/>
      <dgm:t>
        <a:bodyPr/>
        <a:lstStyle/>
        <a:p>
          <a:endParaRPr lang="fr-FR"/>
        </a:p>
      </dgm:t>
    </dgm:pt>
    <dgm:pt modelId="{2AADE788-3044-46B1-8EC4-5C9AE5B0F7C5}" type="pres">
      <dgm:prSet presAssocID="{5057455C-D358-4F45-99E1-B7E9C16E9232}" presName="connTx" presStyleLbl="parChTrans1D4" presStyleIdx="0" presStyleCnt="4"/>
      <dgm:spPr/>
      <dgm:t>
        <a:bodyPr/>
        <a:lstStyle/>
        <a:p>
          <a:endParaRPr lang="fr-FR"/>
        </a:p>
      </dgm:t>
    </dgm:pt>
    <dgm:pt modelId="{9A3FEC06-D70E-44C9-9822-38FA8863CD7F}" type="pres">
      <dgm:prSet presAssocID="{DE68BB3F-C718-4DCA-93A1-39FA9B569EC1}" presName="root2" presStyleCnt="0"/>
      <dgm:spPr/>
    </dgm:pt>
    <dgm:pt modelId="{AE38ABC7-F63F-42E7-BBC9-5ACC71E09DD7}" type="pres">
      <dgm:prSet presAssocID="{DE68BB3F-C718-4DCA-93A1-39FA9B569EC1}" presName="LevelTwoTextNode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C39E626-DC87-4F97-9A3E-EA004528D40E}" type="pres">
      <dgm:prSet presAssocID="{DE68BB3F-C718-4DCA-93A1-39FA9B569EC1}" presName="level3hierChild" presStyleCnt="0"/>
      <dgm:spPr/>
    </dgm:pt>
    <dgm:pt modelId="{DAA8A9AD-4265-4E4B-824C-7775281A080D}" type="pres">
      <dgm:prSet presAssocID="{E74EA1E2-AD44-4523-8F08-DE9093FAE50C}" presName="conn2-1" presStyleLbl="parChTrans1D3" presStyleIdx="1" presStyleCnt="6"/>
      <dgm:spPr/>
      <dgm:t>
        <a:bodyPr/>
        <a:lstStyle/>
        <a:p>
          <a:endParaRPr lang="fr-FR"/>
        </a:p>
      </dgm:t>
    </dgm:pt>
    <dgm:pt modelId="{0B8D0026-334E-4CCA-B16E-2FA61A6898F7}" type="pres">
      <dgm:prSet presAssocID="{E74EA1E2-AD44-4523-8F08-DE9093FAE50C}" presName="connTx" presStyleLbl="parChTrans1D3" presStyleIdx="1" presStyleCnt="6"/>
      <dgm:spPr/>
      <dgm:t>
        <a:bodyPr/>
        <a:lstStyle/>
        <a:p>
          <a:endParaRPr lang="fr-FR"/>
        </a:p>
      </dgm:t>
    </dgm:pt>
    <dgm:pt modelId="{2C44DAAA-BAAE-439E-854E-7382059C1AB3}" type="pres">
      <dgm:prSet presAssocID="{69E12835-4E35-4431-B7B1-B1C43E5F09D5}" presName="root2" presStyleCnt="0"/>
      <dgm:spPr/>
    </dgm:pt>
    <dgm:pt modelId="{4CB9ACDE-31AE-4422-8B52-563740006C12}" type="pres">
      <dgm:prSet presAssocID="{69E12835-4E35-4431-B7B1-B1C43E5F09D5}" presName="LevelTwoTextNode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BC1FA1E-2B76-4897-9BE7-5166D9A8B753}" type="pres">
      <dgm:prSet presAssocID="{69E12835-4E35-4431-B7B1-B1C43E5F09D5}" presName="level3hierChild" presStyleCnt="0"/>
      <dgm:spPr/>
    </dgm:pt>
    <dgm:pt modelId="{92D3F8F6-107E-49EA-9AD0-507B36D6855D}" type="pres">
      <dgm:prSet presAssocID="{A326A5DF-279F-4F25-8810-2C91D6D72859}" presName="conn2-1" presStyleLbl="parChTrans1D4" presStyleIdx="1" presStyleCnt="4"/>
      <dgm:spPr/>
      <dgm:t>
        <a:bodyPr/>
        <a:lstStyle/>
        <a:p>
          <a:endParaRPr lang="fr-FR"/>
        </a:p>
      </dgm:t>
    </dgm:pt>
    <dgm:pt modelId="{B5DE0B6F-65A3-486D-AA7F-75CF3CD61ED6}" type="pres">
      <dgm:prSet presAssocID="{A326A5DF-279F-4F25-8810-2C91D6D72859}" presName="connTx" presStyleLbl="parChTrans1D4" presStyleIdx="1" presStyleCnt="4"/>
      <dgm:spPr/>
      <dgm:t>
        <a:bodyPr/>
        <a:lstStyle/>
        <a:p>
          <a:endParaRPr lang="fr-FR"/>
        </a:p>
      </dgm:t>
    </dgm:pt>
    <dgm:pt modelId="{DBBABEB6-DA37-4062-B399-0E9106AFE614}" type="pres">
      <dgm:prSet presAssocID="{49036301-5AB7-42A9-83AC-3B84B1EE5180}" presName="root2" presStyleCnt="0"/>
      <dgm:spPr/>
    </dgm:pt>
    <dgm:pt modelId="{2403EA1B-3EC3-4B9E-BF04-2E7617E24C52}" type="pres">
      <dgm:prSet presAssocID="{49036301-5AB7-42A9-83AC-3B84B1EE5180}" presName="LevelTwoTextNode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4AC8114-DA1A-4548-A595-0192E97AAE6D}" type="pres">
      <dgm:prSet presAssocID="{49036301-5AB7-42A9-83AC-3B84B1EE5180}" presName="level3hierChild" presStyleCnt="0"/>
      <dgm:spPr/>
    </dgm:pt>
    <dgm:pt modelId="{0686B899-EA54-44F6-8DDA-F18628664599}" type="pres">
      <dgm:prSet presAssocID="{CFE6F5B9-55C3-4E6D-8896-B6C21C6AD90E}" presName="conn2-1" presStyleLbl="parChTrans1D2" presStyleIdx="1" presStyleCnt="4"/>
      <dgm:spPr/>
      <dgm:t>
        <a:bodyPr/>
        <a:lstStyle/>
        <a:p>
          <a:endParaRPr lang="fr-FR"/>
        </a:p>
      </dgm:t>
    </dgm:pt>
    <dgm:pt modelId="{D55947BC-E5B5-4F14-B60F-4A6E634150B0}" type="pres">
      <dgm:prSet presAssocID="{CFE6F5B9-55C3-4E6D-8896-B6C21C6AD90E}" presName="connTx" presStyleLbl="parChTrans1D2" presStyleIdx="1" presStyleCnt="4"/>
      <dgm:spPr/>
      <dgm:t>
        <a:bodyPr/>
        <a:lstStyle/>
        <a:p>
          <a:endParaRPr lang="fr-FR"/>
        </a:p>
      </dgm:t>
    </dgm:pt>
    <dgm:pt modelId="{0826417C-0873-4EEC-B60A-2FA032AFDA62}" type="pres">
      <dgm:prSet presAssocID="{017828D5-FDB4-4B14-B768-58AF0D13F0B3}" presName="root2" presStyleCnt="0"/>
      <dgm:spPr/>
    </dgm:pt>
    <dgm:pt modelId="{9D953EF8-0F2E-492B-8221-DAC0F7610E11}" type="pres">
      <dgm:prSet presAssocID="{017828D5-FDB4-4B14-B768-58AF0D13F0B3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EA3A356-376E-4411-A5CD-5B2E9787E841}" type="pres">
      <dgm:prSet presAssocID="{017828D5-FDB4-4B14-B768-58AF0D13F0B3}" presName="level3hierChild" presStyleCnt="0"/>
      <dgm:spPr/>
    </dgm:pt>
    <dgm:pt modelId="{6C61820C-B5D9-412A-AC41-DBA72EA297BE}" type="pres">
      <dgm:prSet presAssocID="{0E871577-72C1-4BD6-BE53-C46D34108875}" presName="conn2-1" presStyleLbl="parChTrans1D3" presStyleIdx="2" presStyleCnt="6"/>
      <dgm:spPr/>
      <dgm:t>
        <a:bodyPr/>
        <a:lstStyle/>
        <a:p>
          <a:endParaRPr lang="fr-FR"/>
        </a:p>
      </dgm:t>
    </dgm:pt>
    <dgm:pt modelId="{C0992D0A-603B-4059-B4F8-7E03350F7ACC}" type="pres">
      <dgm:prSet presAssocID="{0E871577-72C1-4BD6-BE53-C46D34108875}" presName="connTx" presStyleLbl="parChTrans1D3" presStyleIdx="2" presStyleCnt="6"/>
      <dgm:spPr/>
      <dgm:t>
        <a:bodyPr/>
        <a:lstStyle/>
        <a:p>
          <a:endParaRPr lang="fr-FR"/>
        </a:p>
      </dgm:t>
    </dgm:pt>
    <dgm:pt modelId="{F446C50A-3F7E-44F1-9DFD-ED9FAAEEC2A3}" type="pres">
      <dgm:prSet presAssocID="{BDB8C203-7514-4FAE-892C-B425C7E0DDB6}" presName="root2" presStyleCnt="0"/>
      <dgm:spPr/>
    </dgm:pt>
    <dgm:pt modelId="{5D29B43C-939D-4B59-98DA-7EF007F39C33}" type="pres">
      <dgm:prSet presAssocID="{BDB8C203-7514-4FAE-892C-B425C7E0DDB6}" presName="LevelTwoTextNod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4196F8D-3788-46F2-B9CE-367CD7AFFB4D}" type="pres">
      <dgm:prSet presAssocID="{BDB8C203-7514-4FAE-892C-B425C7E0DDB6}" presName="level3hierChild" presStyleCnt="0"/>
      <dgm:spPr/>
    </dgm:pt>
    <dgm:pt modelId="{0FAF7FBE-248A-4093-A558-863EBD704BFD}" type="pres">
      <dgm:prSet presAssocID="{736DF684-C74B-46E0-84E8-E96F7EB5947D}" presName="root1" presStyleCnt="0"/>
      <dgm:spPr/>
    </dgm:pt>
    <dgm:pt modelId="{D0468897-90AB-4541-BE36-341D7AB9F4DD}" type="pres">
      <dgm:prSet presAssocID="{736DF684-C74B-46E0-84E8-E96F7EB5947D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E32634C-BEB6-4A0B-A526-AD66A2E0D51D}" type="pres">
      <dgm:prSet presAssocID="{736DF684-C74B-46E0-84E8-E96F7EB5947D}" presName="level2hierChild" presStyleCnt="0"/>
      <dgm:spPr/>
    </dgm:pt>
    <dgm:pt modelId="{57897A37-72C3-4E62-9CC6-D086E7092E20}" type="pres">
      <dgm:prSet presAssocID="{EDB0C7D5-D489-48C0-867E-DAEFEB257F25}" presName="conn2-1" presStyleLbl="parChTrans1D2" presStyleIdx="2" presStyleCnt="4"/>
      <dgm:spPr/>
      <dgm:t>
        <a:bodyPr/>
        <a:lstStyle/>
        <a:p>
          <a:endParaRPr lang="fr-FR"/>
        </a:p>
      </dgm:t>
    </dgm:pt>
    <dgm:pt modelId="{D97C3D0E-739B-4A41-A06C-E13FD2E94775}" type="pres">
      <dgm:prSet presAssocID="{EDB0C7D5-D489-48C0-867E-DAEFEB257F25}" presName="connTx" presStyleLbl="parChTrans1D2" presStyleIdx="2" presStyleCnt="4"/>
      <dgm:spPr/>
      <dgm:t>
        <a:bodyPr/>
        <a:lstStyle/>
        <a:p>
          <a:endParaRPr lang="fr-FR"/>
        </a:p>
      </dgm:t>
    </dgm:pt>
    <dgm:pt modelId="{86154816-0D20-4D74-BB37-B7524B9ADC77}" type="pres">
      <dgm:prSet presAssocID="{E22F05FF-9E8F-4E1D-82E5-B5318237787F}" presName="root2" presStyleCnt="0"/>
      <dgm:spPr/>
    </dgm:pt>
    <dgm:pt modelId="{2F9FA02B-9250-4555-AA11-63EB38CB72DF}" type="pres">
      <dgm:prSet presAssocID="{E22F05FF-9E8F-4E1D-82E5-B5318237787F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117A7D5-7AAF-4ADA-8D99-1405F83E02DB}" type="pres">
      <dgm:prSet presAssocID="{E22F05FF-9E8F-4E1D-82E5-B5318237787F}" presName="level3hierChild" presStyleCnt="0"/>
      <dgm:spPr/>
    </dgm:pt>
    <dgm:pt modelId="{AB566D2C-865B-46BD-B0CB-B90E9EA95BD1}" type="pres">
      <dgm:prSet presAssocID="{6A6E596F-FFE1-4273-99C9-7458D47864EE}" presName="conn2-1" presStyleLbl="parChTrans1D3" presStyleIdx="3" presStyleCnt="6"/>
      <dgm:spPr/>
      <dgm:t>
        <a:bodyPr/>
        <a:lstStyle/>
        <a:p>
          <a:endParaRPr lang="fr-FR"/>
        </a:p>
      </dgm:t>
    </dgm:pt>
    <dgm:pt modelId="{057B31A0-DCEE-4DA2-9C7F-844591B31477}" type="pres">
      <dgm:prSet presAssocID="{6A6E596F-FFE1-4273-99C9-7458D47864EE}" presName="connTx" presStyleLbl="parChTrans1D3" presStyleIdx="3" presStyleCnt="6"/>
      <dgm:spPr/>
      <dgm:t>
        <a:bodyPr/>
        <a:lstStyle/>
        <a:p>
          <a:endParaRPr lang="fr-FR"/>
        </a:p>
      </dgm:t>
    </dgm:pt>
    <dgm:pt modelId="{D567F7E7-05EC-4387-920A-F5272DB142DF}" type="pres">
      <dgm:prSet presAssocID="{8C1DE91A-461B-4A31-A5EE-27A876E4ABED}" presName="root2" presStyleCnt="0"/>
      <dgm:spPr/>
    </dgm:pt>
    <dgm:pt modelId="{F216C6F9-C470-40DF-9F50-BA576376D43D}" type="pres">
      <dgm:prSet presAssocID="{8C1DE91A-461B-4A31-A5EE-27A876E4ABED}" presName="LevelTwoTextNod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C471096-F19D-415F-96D8-B4C46EDBFAA0}" type="pres">
      <dgm:prSet presAssocID="{8C1DE91A-461B-4A31-A5EE-27A876E4ABED}" presName="level3hierChild" presStyleCnt="0"/>
      <dgm:spPr/>
    </dgm:pt>
    <dgm:pt modelId="{8CC9837C-9683-4BA5-8775-6086A9EC6E6A}" type="pres">
      <dgm:prSet presAssocID="{34942F46-F14F-490C-B6D0-CA22EBF5A0B0}" presName="conn2-1" presStyleLbl="parChTrans1D4" presStyleIdx="2" presStyleCnt="4"/>
      <dgm:spPr/>
      <dgm:t>
        <a:bodyPr/>
        <a:lstStyle/>
        <a:p>
          <a:endParaRPr lang="fr-FR"/>
        </a:p>
      </dgm:t>
    </dgm:pt>
    <dgm:pt modelId="{912BE7A5-024D-4199-AF19-B439F70D1A78}" type="pres">
      <dgm:prSet presAssocID="{34942F46-F14F-490C-B6D0-CA22EBF5A0B0}" presName="connTx" presStyleLbl="parChTrans1D4" presStyleIdx="2" presStyleCnt="4"/>
      <dgm:spPr/>
      <dgm:t>
        <a:bodyPr/>
        <a:lstStyle/>
        <a:p>
          <a:endParaRPr lang="fr-FR"/>
        </a:p>
      </dgm:t>
    </dgm:pt>
    <dgm:pt modelId="{28812D22-5BEB-45CF-90BB-E4776F9D8E44}" type="pres">
      <dgm:prSet presAssocID="{594AA822-4409-4C1C-BBBD-B00E6E39F35D}" presName="root2" presStyleCnt="0"/>
      <dgm:spPr/>
    </dgm:pt>
    <dgm:pt modelId="{C8405B20-7562-4784-885C-8C90E36F2622}" type="pres">
      <dgm:prSet presAssocID="{594AA822-4409-4C1C-BBBD-B00E6E39F35D}" presName="LevelTwoTextNode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3162F90-B0B9-4175-99AC-6E17D1582BC7}" type="pres">
      <dgm:prSet presAssocID="{594AA822-4409-4C1C-BBBD-B00E6E39F35D}" presName="level3hierChild" presStyleCnt="0"/>
      <dgm:spPr/>
    </dgm:pt>
    <dgm:pt modelId="{EBAB3B31-EA1B-41B9-B602-BBD17FF15AC5}" type="pres">
      <dgm:prSet presAssocID="{A44E15ED-310F-4A67-89D5-4C17A7BEF15E}" presName="conn2-1" presStyleLbl="parChTrans1D3" presStyleIdx="4" presStyleCnt="6"/>
      <dgm:spPr/>
      <dgm:t>
        <a:bodyPr/>
        <a:lstStyle/>
        <a:p>
          <a:endParaRPr lang="fr-FR"/>
        </a:p>
      </dgm:t>
    </dgm:pt>
    <dgm:pt modelId="{291729AC-9857-40DB-AD68-52BFB85C48EC}" type="pres">
      <dgm:prSet presAssocID="{A44E15ED-310F-4A67-89D5-4C17A7BEF15E}" presName="connTx" presStyleLbl="parChTrans1D3" presStyleIdx="4" presStyleCnt="6"/>
      <dgm:spPr/>
      <dgm:t>
        <a:bodyPr/>
        <a:lstStyle/>
        <a:p>
          <a:endParaRPr lang="fr-FR"/>
        </a:p>
      </dgm:t>
    </dgm:pt>
    <dgm:pt modelId="{9CEE7832-11EA-40F7-8E35-2747F5CB3B79}" type="pres">
      <dgm:prSet presAssocID="{C85F702F-BF76-4701-8975-AAF2A16AF4E1}" presName="root2" presStyleCnt="0"/>
      <dgm:spPr/>
    </dgm:pt>
    <dgm:pt modelId="{0694370A-5269-4CE2-B415-71054B05DAB1}" type="pres">
      <dgm:prSet presAssocID="{C85F702F-BF76-4701-8975-AAF2A16AF4E1}" presName="LevelTwoTextNod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1F53351-3629-48F1-8C58-42BB1E906567}" type="pres">
      <dgm:prSet presAssocID="{C85F702F-BF76-4701-8975-AAF2A16AF4E1}" presName="level3hierChild" presStyleCnt="0"/>
      <dgm:spPr/>
    </dgm:pt>
    <dgm:pt modelId="{16B032D9-72C6-47B7-AAE1-B3890A284362}" type="pres">
      <dgm:prSet presAssocID="{7C8A7B70-DC13-40C6-8134-EFA88F5C6B15}" presName="conn2-1" presStyleLbl="parChTrans1D4" presStyleIdx="3" presStyleCnt="4"/>
      <dgm:spPr/>
      <dgm:t>
        <a:bodyPr/>
        <a:lstStyle/>
        <a:p>
          <a:endParaRPr lang="fr-FR"/>
        </a:p>
      </dgm:t>
    </dgm:pt>
    <dgm:pt modelId="{99EB955E-31E9-4925-8CAC-EF94347D84DE}" type="pres">
      <dgm:prSet presAssocID="{7C8A7B70-DC13-40C6-8134-EFA88F5C6B15}" presName="connTx" presStyleLbl="parChTrans1D4" presStyleIdx="3" presStyleCnt="4"/>
      <dgm:spPr/>
      <dgm:t>
        <a:bodyPr/>
        <a:lstStyle/>
        <a:p>
          <a:endParaRPr lang="fr-FR"/>
        </a:p>
      </dgm:t>
    </dgm:pt>
    <dgm:pt modelId="{6DEEF961-526C-4674-A2F4-A5C68E5A45D6}" type="pres">
      <dgm:prSet presAssocID="{DA52091D-286F-4C42-B812-E5ACA085D8E5}" presName="root2" presStyleCnt="0"/>
      <dgm:spPr/>
    </dgm:pt>
    <dgm:pt modelId="{BF6156BB-521E-44A4-B3DA-CEFE1C2DF9F5}" type="pres">
      <dgm:prSet presAssocID="{DA52091D-286F-4C42-B812-E5ACA085D8E5}" presName="LevelTwoTextNode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33B3D5C-7519-47E1-9C8C-600352D3C7D1}" type="pres">
      <dgm:prSet presAssocID="{DA52091D-286F-4C42-B812-E5ACA085D8E5}" presName="level3hierChild" presStyleCnt="0"/>
      <dgm:spPr/>
    </dgm:pt>
    <dgm:pt modelId="{836DAEA6-BEAE-4362-BCAE-92BCB7AC9559}" type="pres">
      <dgm:prSet presAssocID="{FEA92086-43DE-4C12-9E4D-1A0B47FED1CF}" presName="conn2-1" presStyleLbl="parChTrans1D2" presStyleIdx="3" presStyleCnt="4"/>
      <dgm:spPr/>
      <dgm:t>
        <a:bodyPr/>
        <a:lstStyle/>
        <a:p>
          <a:endParaRPr lang="fr-FR"/>
        </a:p>
      </dgm:t>
    </dgm:pt>
    <dgm:pt modelId="{3E8050B4-E616-40F1-80B9-204A15C14913}" type="pres">
      <dgm:prSet presAssocID="{FEA92086-43DE-4C12-9E4D-1A0B47FED1CF}" presName="connTx" presStyleLbl="parChTrans1D2" presStyleIdx="3" presStyleCnt="4"/>
      <dgm:spPr/>
      <dgm:t>
        <a:bodyPr/>
        <a:lstStyle/>
        <a:p>
          <a:endParaRPr lang="fr-FR"/>
        </a:p>
      </dgm:t>
    </dgm:pt>
    <dgm:pt modelId="{708B380D-7902-4224-A242-A5B55185DDB8}" type="pres">
      <dgm:prSet presAssocID="{8C59D6C4-CAB1-4F3A-9887-41F11DDC760F}" presName="root2" presStyleCnt="0"/>
      <dgm:spPr/>
    </dgm:pt>
    <dgm:pt modelId="{012C32BC-63D0-4EB2-B6DF-8B3D791FBC64}" type="pres">
      <dgm:prSet presAssocID="{8C59D6C4-CAB1-4F3A-9887-41F11DDC760F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A9A1B04-3394-4FD6-B51E-7E59AEEC1679}" type="pres">
      <dgm:prSet presAssocID="{8C59D6C4-CAB1-4F3A-9887-41F11DDC760F}" presName="level3hierChild" presStyleCnt="0"/>
      <dgm:spPr/>
    </dgm:pt>
    <dgm:pt modelId="{1AADA372-C824-456C-8D40-38EF65A95852}" type="pres">
      <dgm:prSet presAssocID="{E1CD565E-D5CB-4597-9B42-32D709A7E6B9}" presName="conn2-1" presStyleLbl="parChTrans1D3" presStyleIdx="5" presStyleCnt="6"/>
      <dgm:spPr/>
      <dgm:t>
        <a:bodyPr/>
        <a:lstStyle/>
        <a:p>
          <a:endParaRPr lang="fr-FR"/>
        </a:p>
      </dgm:t>
    </dgm:pt>
    <dgm:pt modelId="{0D2DF0FC-2FB5-4233-B97A-32AA2E339139}" type="pres">
      <dgm:prSet presAssocID="{E1CD565E-D5CB-4597-9B42-32D709A7E6B9}" presName="connTx" presStyleLbl="parChTrans1D3" presStyleIdx="5" presStyleCnt="6"/>
      <dgm:spPr/>
      <dgm:t>
        <a:bodyPr/>
        <a:lstStyle/>
        <a:p>
          <a:endParaRPr lang="fr-FR"/>
        </a:p>
      </dgm:t>
    </dgm:pt>
    <dgm:pt modelId="{6E4692FB-7261-4356-8F21-B5D9AB2A7CD5}" type="pres">
      <dgm:prSet presAssocID="{881D3DCE-0D1D-4672-8D8E-FA803D84AC87}" presName="root2" presStyleCnt="0"/>
      <dgm:spPr/>
    </dgm:pt>
    <dgm:pt modelId="{62C8D0D8-9344-4F84-A0B7-3624BFEC1313}" type="pres">
      <dgm:prSet presAssocID="{881D3DCE-0D1D-4672-8D8E-FA803D84AC87}" presName="LevelTwoTextNode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74978EC-CA36-4312-B98B-0AEA7253DDCC}" type="pres">
      <dgm:prSet presAssocID="{881D3DCE-0D1D-4672-8D8E-FA803D84AC87}" presName="level3hierChild" presStyleCnt="0"/>
      <dgm:spPr/>
    </dgm:pt>
  </dgm:ptLst>
  <dgm:cxnLst>
    <dgm:cxn modelId="{6EEA0FE1-E791-41FD-A896-07D6962BCA45}" type="presOf" srcId="{633DCE74-A295-4738-9162-2C40C6F7C4E8}" destId="{AB9FF40E-D520-4CF5-AA49-F4A9DD87F667}" srcOrd="0" destOrd="0" presId="urn:microsoft.com/office/officeart/2005/8/layout/hierarchy2"/>
    <dgm:cxn modelId="{E0A0D9DE-7A6A-4B2E-B2B7-320F43635A48}" type="presOf" srcId="{CFE6F5B9-55C3-4E6D-8896-B6C21C6AD90E}" destId="{D55947BC-E5B5-4F14-B60F-4A6E634150B0}" srcOrd="1" destOrd="0" presId="urn:microsoft.com/office/officeart/2005/8/layout/hierarchy2"/>
    <dgm:cxn modelId="{0E670A2A-3617-4418-93C1-3AB5BFD9D502}" type="presOf" srcId="{49708B98-0958-44F7-8D03-80854DE09C62}" destId="{F5106C8D-7708-402A-A76B-CB05ED2C4EAB}" srcOrd="1" destOrd="0" presId="urn:microsoft.com/office/officeart/2005/8/layout/hierarchy2"/>
    <dgm:cxn modelId="{1FCAB2E5-0B6B-4937-B8DF-3BDE7C28C28E}" type="presOf" srcId="{7C8A7B70-DC13-40C6-8134-EFA88F5C6B15}" destId="{99EB955E-31E9-4925-8CAC-EF94347D84DE}" srcOrd="1" destOrd="0" presId="urn:microsoft.com/office/officeart/2005/8/layout/hierarchy2"/>
    <dgm:cxn modelId="{F21EF6A2-6F9B-4700-A9E1-8AFC9BA8A9AA}" srcId="{736DF684-C74B-46E0-84E8-E96F7EB5947D}" destId="{E22F05FF-9E8F-4E1D-82E5-B5318237787F}" srcOrd="0" destOrd="0" parTransId="{EDB0C7D5-D489-48C0-867E-DAEFEB257F25}" sibTransId="{74420DDE-8339-4B92-AB7C-6AFF86FBEFA5}"/>
    <dgm:cxn modelId="{B28657C1-3E4E-4D30-AC33-1014E04CC103}" type="presOf" srcId="{E1CD565E-D5CB-4597-9B42-32D709A7E6B9}" destId="{1AADA372-C824-456C-8D40-38EF65A95852}" srcOrd="0" destOrd="0" presId="urn:microsoft.com/office/officeart/2005/8/layout/hierarchy2"/>
    <dgm:cxn modelId="{0CB4DDCF-004A-42DF-90DB-5271E8A77174}" type="presOf" srcId="{6A6E596F-FFE1-4273-99C9-7458D47864EE}" destId="{057B31A0-DCEE-4DA2-9C7F-844591B31477}" srcOrd="1" destOrd="0" presId="urn:microsoft.com/office/officeart/2005/8/layout/hierarchy2"/>
    <dgm:cxn modelId="{32F38DCF-C30A-4930-ABEE-C288090B4669}" type="presOf" srcId="{DA52091D-286F-4C42-B812-E5ACA085D8E5}" destId="{BF6156BB-521E-44A4-B3DA-CEFE1C2DF9F5}" srcOrd="0" destOrd="0" presId="urn:microsoft.com/office/officeart/2005/8/layout/hierarchy2"/>
    <dgm:cxn modelId="{647409C9-270D-4AD5-9A2D-B9656DC97F4D}" type="presOf" srcId="{E74EA1E2-AD44-4523-8F08-DE9093FAE50C}" destId="{DAA8A9AD-4265-4E4B-824C-7775281A080D}" srcOrd="0" destOrd="0" presId="urn:microsoft.com/office/officeart/2005/8/layout/hierarchy2"/>
    <dgm:cxn modelId="{F6842FFD-6DE5-4B50-842D-D18EFA911F6F}" type="presOf" srcId="{8C1DE91A-461B-4A31-A5EE-27A876E4ABED}" destId="{F216C6F9-C470-40DF-9F50-BA576376D43D}" srcOrd="0" destOrd="0" presId="urn:microsoft.com/office/officeart/2005/8/layout/hierarchy2"/>
    <dgm:cxn modelId="{BF175A6C-181B-483C-887E-457D4961A23E}" type="presOf" srcId="{A326A5DF-279F-4F25-8810-2C91D6D72859}" destId="{92D3F8F6-107E-49EA-9AD0-507B36D6855D}" srcOrd="0" destOrd="0" presId="urn:microsoft.com/office/officeart/2005/8/layout/hierarchy2"/>
    <dgm:cxn modelId="{E84BDA02-EF03-42E2-BA6B-17A034A0AEAD}" srcId="{63907FC7-70C9-4386-8AB8-BC797766ACAF}" destId="{615ECB00-D3FB-44F9-A999-D73117FAC3B9}" srcOrd="0" destOrd="0" parTransId="{49708B98-0958-44F7-8D03-80854DE09C62}" sibTransId="{9477D47C-FAD3-4BDB-BF16-58F3A5A2248A}"/>
    <dgm:cxn modelId="{1AFCF700-A4DE-4D8D-873E-8CF1E035A010}" type="presOf" srcId="{8C59D6C4-CAB1-4F3A-9887-41F11DDC760F}" destId="{012C32BC-63D0-4EB2-B6DF-8B3D791FBC64}" srcOrd="0" destOrd="0" presId="urn:microsoft.com/office/officeart/2005/8/layout/hierarchy2"/>
    <dgm:cxn modelId="{21E98D22-8077-4F88-920B-2B51558D8DAC}" type="presOf" srcId="{017828D5-FDB4-4B14-B768-58AF0D13F0B3}" destId="{9D953EF8-0F2E-492B-8221-DAC0F7610E11}" srcOrd="0" destOrd="0" presId="urn:microsoft.com/office/officeart/2005/8/layout/hierarchy2"/>
    <dgm:cxn modelId="{48C95EAB-B2C4-45FD-8B2A-A37E2F960DEE}" type="presOf" srcId="{5057455C-D358-4F45-99E1-B7E9C16E9232}" destId="{2AADE788-3044-46B1-8EC4-5C9AE5B0F7C5}" srcOrd="1" destOrd="0" presId="urn:microsoft.com/office/officeart/2005/8/layout/hierarchy2"/>
    <dgm:cxn modelId="{B34D91E6-EF86-41FA-93D4-3C4228062751}" type="presOf" srcId="{EDB0C7D5-D489-48C0-867E-DAEFEB257F25}" destId="{57897A37-72C3-4E62-9CC6-D086E7092E20}" srcOrd="0" destOrd="0" presId="urn:microsoft.com/office/officeart/2005/8/layout/hierarchy2"/>
    <dgm:cxn modelId="{E1DE5080-5C87-4D1C-806E-BB3E5EF3EE49}" type="presOf" srcId="{39CC2461-CB55-4AB8-9988-905789CB5501}" destId="{A56BE49B-1EA0-433C-A640-9D0FC5A67409}" srcOrd="0" destOrd="0" presId="urn:microsoft.com/office/officeart/2005/8/layout/hierarchy2"/>
    <dgm:cxn modelId="{E38A32A1-2D41-4825-8B92-6CAC7C21F014}" srcId="{736DF684-C74B-46E0-84E8-E96F7EB5947D}" destId="{8C59D6C4-CAB1-4F3A-9887-41F11DDC760F}" srcOrd="1" destOrd="0" parTransId="{FEA92086-43DE-4C12-9E4D-1A0B47FED1CF}" sibTransId="{2FA6B89E-C4D1-4E0B-9A78-A0C56E0492D0}"/>
    <dgm:cxn modelId="{99806B4C-4288-4253-A62E-983B49124FE2}" type="presOf" srcId="{DE68BB3F-C718-4DCA-93A1-39FA9B569EC1}" destId="{AE38ABC7-F63F-42E7-BBC9-5ACC71E09DD7}" srcOrd="0" destOrd="0" presId="urn:microsoft.com/office/officeart/2005/8/layout/hierarchy2"/>
    <dgm:cxn modelId="{EF830289-C808-4987-9A35-E1AA0D0C2D91}" type="presOf" srcId="{34942F46-F14F-490C-B6D0-CA22EBF5A0B0}" destId="{8CC9837C-9683-4BA5-8775-6086A9EC6E6A}" srcOrd="0" destOrd="0" presId="urn:microsoft.com/office/officeart/2005/8/layout/hierarchy2"/>
    <dgm:cxn modelId="{E74045CB-A374-4A0C-9B7D-E1D0245B9FD5}" type="presOf" srcId="{5E61CDA3-4ED6-49B0-A48A-667D3DBD5E2C}" destId="{4F38DC65-89D6-4A20-BB30-BDC190FEB076}" srcOrd="1" destOrd="0" presId="urn:microsoft.com/office/officeart/2005/8/layout/hierarchy2"/>
    <dgm:cxn modelId="{1E534431-A441-44FD-A967-1608129E8625}" srcId="{633DCE74-A295-4738-9162-2C40C6F7C4E8}" destId="{017828D5-FDB4-4B14-B768-58AF0D13F0B3}" srcOrd="1" destOrd="0" parTransId="{CFE6F5B9-55C3-4E6D-8896-B6C21C6AD90E}" sibTransId="{BA0776F2-5DAF-460E-8CB1-92F8DBD7CE9E}"/>
    <dgm:cxn modelId="{1F15516F-7AE2-4A47-A61D-21A5BE7570CF}" srcId="{615ECB00-D3FB-44F9-A999-D73117FAC3B9}" destId="{DE68BB3F-C718-4DCA-93A1-39FA9B569EC1}" srcOrd="0" destOrd="0" parTransId="{5057455C-D358-4F45-99E1-B7E9C16E9232}" sibTransId="{9E67AAB4-7EC1-4292-B871-0CED2882A550}"/>
    <dgm:cxn modelId="{22C10647-C182-46EE-8EA2-EB8F12620472}" type="presOf" srcId="{63907FC7-70C9-4386-8AB8-BC797766ACAF}" destId="{7A3F32DC-5383-41BD-B9F6-5D5BD75FAD66}" srcOrd="0" destOrd="0" presId="urn:microsoft.com/office/officeart/2005/8/layout/hierarchy2"/>
    <dgm:cxn modelId="{42AE1B5E-7665-48A4-9FEB-B8ECC70E2183}" type="presOf" srcId="{615ECB00-D3FB-44F9-A999-D73117FAC3B9}" destId="{D787C03E-BD2C-4C49-90B2-27A7EAF9B187}" srcOrd="0" destOrd="0" presId="urn:microsoft.com/office/officeart/2005/8/layout/hierarchy2"/>
    <dgm:cxn modelId="{D80FA939-996F-479B-A311-B5023D98E6B6}" srcId="{633DCE74-A295-4738-9162-2C40C6F7C4E8}" destId="{63907FC7-70C9-4386-8AB8-BC797766ACAF}" srcOrd="0" destOrd="0" parTransId="{5E61CDA3-4ED6-49B0-A48A-667D3DBD5E2C}" sibTransId="{206FECB7-283E-4B8C-80DB-A3703110F30D}"/>
    <dgm:cxn modelId="{F4D61E49-8B9A-450C-BB1F-C52AA6D8F926}" srcId="{63907FC7-70C9-4386-8AB8-BC797766ACAF}" destId="{69E12835-4E35-4431-B7B1-B1C43E5F09D5}" srcOrd="1" destOrd="0" parTransId="{E74EA1E2-AD44-4523-8F08-DE9093FAE50C}" sibTransId="{F07F0FFB-8BE6-4283-B4DF-BF54A4B7E1E0}"/>
    <dgm:cxn modelId="{3BE56F28-A7D8-499B-83AD-31B1BFA917A6}" type="presOf" srcId="{49036301-5AB7-42A9-83AC-3B84B1EE5180}" destId="{2403EA1B-3EC3-4B9E-BF04-2E7617E24C52}" srcOrd="0" destOrd="0" presId="urn:microsoft.com/office/officeart/2005/8/layout/hierarchy2"/>
    <dgm:cxn modelId="{2D943AFB-DB5E-43C8-8952-5367DC1B5726}" type="presOf" srcId="{C85F702F-BF76-4701-8975-AAF2A16AF4E1}" destId="{0694370A-5269-4CE2-B415-71054B05DAB1}" srcOrd="0" destOrd="0" presId="urn:microsoft.com/office/officeart/2005/8/layout/hierarchy2"/>
    <dgm:cxn modelId="{F29BAB06-8ECA-4831-A3F0-0323B87FE47C}" type="presOf" srcId="{49708B98-0958-44F7-8D03-80854DE09C62}" destId="{43FCCC1E-302E-4FAF-9F05-7D192F474D32}" srcOrd="0" destOrd="0" presId="urn:microsoft.com/office/officeart/2005/8/layout/hierarchy2"/>
    <dgm:cxn modelId="{07003AE3-F2AA-4E2F-B0FB-ACDD9668D2EB}" type="presOf" srcId="{69E12835-4E35-4431-B7B1-B1C43E5F09D5}" destId="{4CB9ACDE-31AE-4422-8B52-563740006C12}" srcOrd="0" destOrd="0" presId="urn:microsoft.com/office/officeart/2005/8/layout/hierarchy2"/>
    <dgm:cxn modelId="{2185B17F-E221-483B-AC91-1A0140D4928D}" type="presOf" srcId="{A44E15ED-310F-4A67-89D5-4C17A7BEF15E}" destId="{EBAB3B31-EA1B-41B9-B602-BBD17FF15AC5}" srcOrd="0" destOrd="0" presId="urn:microsoft.com/office/officeart/2005/8/layout/hierarchy2"/>
    <dgm:cxn modelId="{817EF773-531A-46FF-BCC3-83D135AF1593}" srcId="{E22F05FF-9E8F-4E1D-82E5-B5318237787F}" destId="{C85F702F-BF76-4701-8975-AAF2A16AF4E1}" srcOrd="1" destOrd="0" parTransId="{A44E15ED-310F-4A67-89D5-4C17A7BEF15E}" sibTransId="{7D2D8B80-90DC-4555-986E-CF466060692A}"/>
    <dgm:cxn modelId="{470BF8BD-9210-4719-8281-9D8E554DCB11}" srcId="{E22F05FF-9E8F-4E1D-82E5-B5318237787F}" destId="{8C1DE91A-461B-4A31-A5EE-27A876E4ABED}" srcOrd="0" destOrd="0" parTransId="{6A6E596F-FFE1-4273-99C9-7458D47864EE}" sibTransId="{88C49147-AAE0-46CF-9579-77F5DB4CC924}"/>
    <dgm:cxn modelId="{03D5F8AE-BFD8-47CE-A785-942B8290C010}" srcId="{39CC2461-CB55-4AB8-9988-905789CB5501}" destId="{736DF684-C74B-46E0-84E8-E96F7EB5947D}" srcOrd="1" destOrd="0" parTransId="{E5088ED0-35F9-4933-9466-F691D21F1CCE}" sibTransId="{A716967B-37FD-4B29-A2F5-C4E97F7B6E47}"/>
    <dgm:cxn modelId="{3BB68BE2-7422-4D9E-A0C8-8B93D8C7A7B4}" srcId="{69E12835-4E35-4431-B7B1-B1C43E5F09D5}" destId="{49036301-5AB7-42A9-83AC-3B84B1EE5180}" srcOrd="0" destOrd="0" parTransId="{A326A5DF-279F-4F25-8810-2C91D6D72859}" sibTransId="{E1A923C4-75E9-4045-BC5B-A9AA79348C37}"/>
    <dgm:cxn modelId="{1B808293-4780-452E-BF73-D8C899CEE405}" type="presOf" srcId="{BDB8C203-7514-4FAE-892C-B425C7E0DDB6}" destId="{5D29B43C-939D-4B59-98DA-7EF007F39C33}" srcOrd="0" destOrd="0" presId="urn:microsoft.com/office/officeart/2005/8/layout/hierarchy2"/>
    <dgm:cxn modelId="{766C5CA8-F00E-4B19-BCC0-7F0DA14BEEAD}" type="presOf" srcId="{A44E15ED-310F-4A67-89D5-4C17A7BEF15E}" destId="{291729AC-9857-40DB-AD68-52BFB85C48EC}" srcOrd="1" destOrd="0" presId="urn:microsoft.com/office/officeart/2005/8/layout/hierarchy2"/>
    <dgm:cxn modelId="{A822ABFB-60EB-4747-8BB4-FE32450222C9}" type="presOf" srcId="{594AA822-4409-4C1C-BBBD-B00E6E39F35D}" destId="{C8405B20-7562-4784-885C-8C90E36F2622}" srcOrd="0" destOrd="0" presId="urn:microsoft.com/office/officeart/2005/8/layout/hierarchy2"/>
    <dgm:cxn modelId="{7D5748F3-9303-44B1-AF45-F45AB22A2A6C}" srcId="{8C1DE91A-461B-4A31-A5EE-27A876E4ABED}" destId="{594AA822-4409-4C1C-BBBD-B00E6E39F35D}" srcOrd="0" destOrd="0" parTransId="{34942F46-F14F-490C-B6D0-CA22EBF5A0B0}" sibTransId="{05FA53FE-24C3-417A-8D88-DC09EFEC487E}"/>
    <dgm:cxn modelId="{209F5339-CE9C-49D0-9163-8AB1F45DD7EF}" type="presOf" srcId="{5057455C-D358-4F45-99E1-B7E9C16E9232}" destId="{ADD09A49-3C1B-4D91-B246-AA2806BBBDF2}" srcOrd="0" destOrd="0" presId="urn:microsoft.com/office/officeart/2005/8/layout/hierarchy2"/>
    <dgm:cxn modelId="{3D116FE0-EB27-4673-AAC7-3CAED84501BA}" srcId="{C85F702F-BF76-4701-8975-AAF2A16AF4E1}" destId="{DA52091D-286F-4C42-B812-E5ACA085D8E5}" srcOrd="0" destOrd="0" parTransId="{7C8A7B70-DC13-40C6-8134-EFA88F5C6B15}" sibTransId="{C73E9915-90CD-4239-B23D-303C047069B4}"/>
    <dgm:cxn modelId="{BA1CB3B7-3F13-4028-823F-BE09EA0889C6}" type="presOf" srcId="{E1CD565E-D5CB-4597-9B42-32D709A7E6B9}" destId="{0D2DF0FC-2FB5-4233-B97A-32AA2E339139}" srcOrd="1" destOrd="0" presId="urn:microsoft.com/office/officeart/2005/8/layout/hierarchy2"/>
    <dgm:cxn modelId="{0B0ECD6B-DC1B-4157-9BEE-2E5CD7DFACBA}" type="presOf" srcId="{E22F05FF-9E8F-4E1D-82E5-B5318237787F}" destId="{2F9FA02B-9250-4555-AA11-63EB38CB72DF}" srcOrd="0" destOrd="0" presId="urn:microsoft.com/office/officeart/2005/8/layout/hierarchy2"/>
    <dgm:cxn modelId="{9A1E6A4A-8FF7-401B-BC40-501A2A11847F}" type="presOf" srcId="{881D3DCE-0D1D-4672-8D8E-FA803D84AC87}" destId="{62C8D0D8-9344-4F84-A0B7-3624BFEC1313}" srcOrd="0" destOrd="0" presId="urn:microsoft.com/office/officeart/2005/8/layout/hierarchy2"/>
    <dgm:cxn modelId="{CBE05BB6-4471-4818-837D-115C1CE37C42}" type="presOf" srcId="{A326A5DF-279F-4F25-8810-2C91D6D72859}" destId="{B5DE0B6F-65A3-486D-AA7F-75CF3CD61ED6}" srcOrd="1" destOrd="0" presId="urn:microsoft.com/office/officeart/2005/8/layout/hierarchy2"/>
    <dgm:cxn modelId="{570E99B6-7884-40A3-B1C4-455B149F2630}" type="presOf" srcId="{7C8A7B70-DC13-40C6-8134-EFA88F5C6B15}" destId="{16B032D9-72C6-47B7-AAE1-B3890A284362}" srcOrd="0" destOrd="0" presId="urn:microsoft.com/office/officeart/2005/8/layout/hierarchy2"/>
    <dgm:cxn modelId="{55013E42-8C9E-49EA-9930-A8F424245188}" type="presOf" srcId="{FEA92086-43DE-4C12-9E4D-1A0B47FED1CF}" destId="{3E8050B4-E616-40F1-80B9-204A15C14913}" srcOrd="1" destOrd="0" presId="urn:microsoft.com/office/officeart/2005/8/layout/hierarchy2"/>
    <dgm:cxn modelId="{16488022-6B54-431C-BDD1-815EED8793DF}" type="presOf" srcId="{34942F46-F14F-490C-B6D0-CA22EBF5A0B0}" destId="{912BE7A5-024D-4199-AF19-B439F70D1A78}" srcOrd="1" destOrd="0" presId="urn:microsoft.com/office/officeart/2005/8/layout/hierarchy2"/>
    <dgm:cxn modelId="{7E20B10A-16B3-4EB6-8030-C8E6FA157407}" type="presOf" srcId="{6A6E596F-FFE1-4273-99C9-7458D47864EE}" destId="{AB566D2C-865B-46BD-B0CB-B90E9EA95BD1}" srcOrd="0" destOrd="0" presId="urn:microsoft.com/office/officeart/2005/8/layout/hierarchy2"/>
    <dgm:cxn modelId="{19FF02C0-B584-493B-A632-5344FE3A0EED}" srcId="{39CC2461-CB55-4AB8-9988-905789CB5501}" destId="{633DCE74-A295-4738-9162-2C40C6F7C4E8}" srcOrd="0" destOrd="0" parTransId="{ABA58243-755B-4B41-B396-EA72E86C2DED}" sibTransId="{563D0B3C-8A44-47E4-9FAF-D78408437F9A}"/>
    <dgm:cxn modelId="{428E658D-DC50-478E-BE56-5858BDA36177}" type="presOf" srcId="{CFE6F5B9-55C3-4E6D-8896-B6C21C6AD90E}" destId="{0686B899-EA54-44F6-8DDA-F18628664599}" srcOrd="0" destOrd="0" presId="urn:microsoft.com/office/officeart/2005/8/layout/hierarchy2"/>
    <dgm:cxn modelId="{3A4F7AC3-BFCB-4422-A985-3C1ACB6596CB}" type="presOf" srcId="{0E871577-72C1-4BD6-BE53-C46D34108875}" destId="{C0992D0A-603B-4059-B4F8-7E03350F7ACC}" srcOrd="1" destOrd="0" presId="urn:microsoft.com/office/officeart/2005/8/layout/hierarchy2"/>
    <dgm:cxn modelId="{0308A15C-1C85-47C2-85A9-589F1B1657B6}" type="presOf" srcId="{0E871577-72C1-4BD6-BE53-C46D34108875}" destId="{6C61820C-B5D9-412A-AC41-DBA72EA297BE}" srcOrd="0" destOrd="0" presId="urn:microsoft.com/office/officeart/2005/8/layout/hierarchy2"/>
    <dgm:cxn modelId="{04B01D78-2709-4086-87BC-16BF9AA0822F}" type="presOf" srcId="{5E61CDA3-4ED6-49B0-A48A-667D3DBD5E2C}" destId="{9D05A7F3-2929-44D6-B706-51805DEDCDBC}" srcOrd="0" destOrd="0" presId="urn:microsoft.com/office/officeart/2005/8/layout/hierarchy2"/>
    <dgm:cxn modelId="{883F9820-48A6-4449-885B-D8BEE53CAC1C}" type="presOf" srcId="{E74EA1E2-AD44-4523-8F08-DE9093FAE50C}" destId="{0B8D0026-334E-4CCA-B16E-2FA61A6898F7}" srcOrd="1" destOrd="0" presId="urn:microsoft.com/office/officeart/2005/8/layout/hierarchy2"/>
    <dgm:cxn modelId="{0AC5BEBF-564A-4DAA-86B5-00FCD0514494}" type="presOf" srcId="{FEA92086-43DE-4C12-9E4D-1A0B47FED1CF}" destId="{836DAEA6-BEAE-4362-BCAE-92BCB7AC9559}" srcOrd="0" destOrd="0" presId="urn:microsoft.com/office/officeart/2005/8/layout/hierarchy2"/>
    <dgm:cxn modelId="{3AB2B0E3-3655-43FF-AEA7-602078950FDE}" srcId="{017828D5-FDB4-4B14-B768-58AF0D13F0B3}" destId="{BDB8C203-7514-4FAE-892C-B425C7E0DDB6}" srcOrd="0" destOrd="0" parTransId="{0E871577-72C1-4BD6-BE53-C46D34108875}" sibTransId="{15949D2E-9D81-4F5C-99F2-8B9DA05408B6}"/>
    <dgm:cxn modelId="{56083CE5-5A12-4591-8416-27822836ED17}" srcId="{8C59D6C4-CAB1-4F3A-9887-41F11DDC760F}" destId="{881D3DCE-0D1D-4672-8D8E-FA803D84AC87}" srcOrd="0" destOrd="0" parTransId="{E1CD565E-D5CB-4597-9B42-32D709A7E6B9}" sibTransId="{4C0B5D9B-F6CC-4A6A-9BDF-D23DD4C91E89}"/>
    <dgm:cxn modelId="{A0CDBB69-2850-49C9-9233-B9907528CA80}" type="presOf" srcId="{EDB0C7D5-D489-48C0-867E-DAEFEB257F25}" destId="{D97C3D0E-739B-4A41-A06C-E13FD2E94775}" srcOrd="1" destOrd="0" presId="urn:microsoft.com/office/officeart/2005/8/layout/hierarchy2"/>
    <dgm:cxn modelId="{A2A11C0E-0701-4E2A-8AF3-6E5B3FA91F02}" type="presOf" srcId="{736DF684-C74B-46E0-84E8-E96F7EB5947D}" destId="{D0468897-90AB-4541-BE36-341D7AB9F4DD}" srcOrd="0" destOrd="0" presId="urn:microsoft.com/office/officeart/2005/8/layout/hierarchy2"/>
    <dgm:cxn modelId="{59996D49-0846-42A6-AB9D-0DF7FD6C467C}" type="presParOf" srcId="{A56BE49B-1EA0-433C-A640-9D0FC5A67409}" destId="{16A2D83D-3B74-4130-9B02-099077AF038B}" srcOrd="0" destOrd="0" presId="urn:microsoft.com/office/officeart/2005/8/layout/hierarchy2"/>
    <dgm:cxn modelId="{8D5EB8FB-05DE-42FA-A173-23D9DF7A5F4D}" type="presParOf" srcId="{16A2D83D-3B74-4130-9B02-099077AF038B}" destId="{AB9FF40E-D520-4CF5-AA49-F4A9DD87F667}" srcOrd="0" destOrd="0" presId="urn:microsoft.com/office/officeart/2005/8/layout/hierarchy2"/>
    <dgm:cxn modelId="{0C949544-30D4-457D-90AD-B501620F024E}" type="presParOf" srcId="{16A2D83D-3B74-4130-9B02-099077AF038B}" destId="{D8FF18D1-DA40-4B28-8BF6-279089F33D8B}" srcOrd="1" destOrd="0" presId="urn:microsoft.com/office/officeart/2005/8/layout/hierarchy2"/>
    <dgm:cxn modelId="{4CA455CC-0F8F-43CD-B1FD-537D764D3170}" type="presParOf" srcId="{D8FF18D1-DA40-4B28-8BF6-279089F33D8B}" destId="{9D05A7F3-2929-44D6-B706-51805DEDCDBC}" srcOrd="0" destOrd="0" presId="urn:microsoft.com/office/officeart/2005/8/layout/hierarchy2"/>
    <dgm:cxn modelId="{BEB00E53-EF47-4F9A-A09B-47202456A858}" type="presParOf" srcId="{9D05A7F3-2929-44D6-B706-51805DEDCDBC}" destId="{4F38DC65-89D6-4A20-BB30-BDC190FEB076}" srcOrd="0" destOrd="0" presId="urn:microsoft.com/office/officeart/2005/8/layout/hierarchy2"/>
    <dgm:cxn modelId="{FEAD9BED-D3FB-497A-9C90-7B88F5BF1FC3}" type="presParOf" srcId="{D8FF18D1-DA40-4B28-8BF6-279089F33D8B}" destId="{ACE73B6F-BB15-4C4E-9445-C6BD7BD81AE6}" srcOrd="1" destOrd="0" presId="urn:microsoft.com/office/officeart/2005/8/layout/hierarchy2"/>
    <dgm:cxn modelId="{D2E75C08-6C19-4F21-94C6-111E4097E9D3}" type="presParOf" srcId="{ACE73B6F-BB15-4C4E-9445-C6BD7BD81AE6}" destId="{7A3F32DC-5383-41BD-B9F6-5D5BD75FAD66}" srcOrd="0" destOrd="0" presId="urn:microsoft.com/office/officeart/2005/8/layout/hierarchy2"/>
    <dgm:cxn modelId="{DD620F8F-1F56-4650-9C9A-20653DF07C38}" type="presParOf" srcId="{ACE73B6F-BB15-4C4E-9445-C6BD7BD81AE6}" destId="{418FE73B-70BC-47FC-9A4D-280ABE3F4EAE}" srcOrd="1" destOrd="0" presId="urn:microsoft.com/office/officeart/2005/8/layout/hierarchy2"/>
    <dgm:cxn modelId="{6D3F3305-5BAF-4EA8-81CF-BED594213CF7}" type="presParOf" srcId="{418FE73B-70BC-47FC-9A4D-280ABE3F4EAE}" destId="{43FCCC1E-302E-4FAF-9F05-7D192F474D32}" srcOrd="0" destOrd="0" presId="urn:microsoft.com/office/officeart/2005/8/layout/hierarchy2"/>
    <dgm:cxn modelId="{8A42CE8E-2886-474D-8F77-13DD3D60A3DC}" type="presParOf" srcId="{43FCCC1E-302E-4FAF-9F05-7D192F474D32}" destId="{F5106C8D-7708-402A-A76B-CB05ED2C4EAB}" srcOrd="0" destOrd="0" presId="urn:microsoft.com/office/officeart/2005/8/layout/hierarchy2"/>
    <dgm:cxn modelId="{7366BD03-A5C4-44A9-9A6E-18B4703E6348}" type="presParOf" srcId="{418FE73B-70BC-47FC-9A4D-280ABE3F4EAE}" destId="{C2B63610-A7E5-4490-A55D-20E4ADF4DD5B}" srcOrd="1" destOrd="0" presId="urn:microsoft.com/office/officeart/2005/8/layout/hierarchy2"/>
    <dgm:cxn modelId="{3245EC85-423A-4AA1-9A64-666B4F926719}" type="presParOf" srcId="{C2B63610-A7E5-4490-A55D-20E4ADF4DD5B}" destId="{D787C03E-BD2C-4C49-90B2-27A7EAF9B187}" srcOrd="0" destOrd="0" presId="urn:microsoft.com/office/officeart/2005/8/layout/hierarchy2"/>
    <dgm:cxn modelId="{C89A339C-A075-4B15-BE3C-CAA5FF1C09EC}" type="presParOf" srcId="{C2B63610-A7E5-4490-A55D-20E4ADF4DD5B}" destId="{518C2979-106C-4034-8FEF-84FE9E8B1C3A}" srcOrd="1" destOrd="0" presId="urn:microsoft.com/office/officeart/2005/8/layout/hierarchy2"/>
    <dgm:cxn modelId="{DCF20889-C312-4BBC-B460-BCEF605939E0}" type="presParOf" srcId="{518C2979-106C-4034-8FEF-84FE9E8B1C3A}" destId="{ADD09A49-3C1B-4D91-B246-AA2806BBBDF2}" srcOrd="0" destOrd="0" presId="urn:microsoft.com/office/officeart/2005/8/layout/hierarchy2"/>
    <dgm:cxn modelId="{B506BC11-552A-4BEB-A39E-B6D215EAAF0F}" type="presParOf" srcId="{ADD09A49-3C1B-4D91-B246-AA2806BBBDF2}" destId="{2AADE788-3044-46B1-8EC4-5C9AE5B0F7C5}" srcOrd="0" destOrd="0" presId="urn:microsoft.com/office/officeart/2005/8/layout/hierarchy2"/>
    <dgm:cxn modelId="{5309A6A3-1BC1-4A10-B099-A5F61222B514}" type="presParOf" srcId="{518C2979-106C-4034-8FEF-84FE9E8B1C3A}" destId="{9A3FEC06-D70E-44C9-9822-38FA8863CD7F}" srcOrd="1" destOrd="0" presId="urn:microsoft.com/office/officeart/2005/8/layout/hierarchy2"/>
    <dgm:cxn modelId="{76B9BEFF-B1DC-40AF-83EF-485DD35A37C0}" type="presParOf" srcId="{9A3FEC06-D70E-44C9-9822-38FA8863CD7F}" destId="{AE38ABC7-F63F-42E7-BBC9-5ACC71E09DD7}" srcOrd="0" destOrd="0" presId="urn:microsoft.com/office/officeart/2005/8/layout/hierarchy2"/>
    <dgm:cxn modelId="{DFEB6B36-6E6B-471F-A4B9-E4FADE88D62E}" type="presParOf" srcId="{9A3FEC06-D70E-44C9-9822-38FA8863CD7F}" destId="{FC39E626-DC87-4F97-9A3E-EA004528D40E}" srcOrd="1" destOrd="0" presId="urn:microsoft.com/office/officeart/2005/8/layout/hierarchy2"/>
    <dgm:cxn modelId="{C5ECA459-DFBC-4704-A537-337BC7C64C05}" type="presParOf" srcId="{418FE73B-70BC-47FC-9A4D-280ABE3F4EAE}" destId="{DAA8A9AD-4265-4E4B-824C-7775281A080D}" srcOrd="2" destOrd="0" presId="urn:microsoft.com/office/officeart/2005/8/layout/hierarchy2"/>
    <dgm:cxn modelId="{A2F395FE-6C9A-47A4-A641-A823369B81A8}" type="presParOf" srcId="{DAA8A9AD-4265-4E4B-824C-7775281A080D}" destId="{0B8D0026-334E-4CCA-B16E-2FA61A6898F7}" srcOrd="0" destOrd="0" presId="urn:microsoft.com/office/officeart/2005/8/layout/hierarchy2"/>
    <dgm:cxn modelId="{B271E0E4-DBD4-4D39-8F19-13C6E552B984}" type="presParOf" srcId="{418FE73B-70BC-47FC-9A4D-280ABE3F4EAE}" destId="{2C44DAAA-BAAE-439E-854E-7382059C1AB3}" srcOrd="3" destOrd="0" presId="urn:microsoft.com/office/officeart/2005/8/layout/hierarchy2"/>
    <dgm:cxn modelId="{25F7EDCE-D837-451F-A0DB-1DA22EF002CD}" type="presParOf" srcId="{2C44DAAA-BAAE-439E-854E-7382059C1AB3}" destId="{4CB9ACDE-31AE-4422-8B52-563740006C12}" srcOrd="0" destOrd="0" presId="urn:microsoft.com/office/officeart/2005/8/layout/hierarchy2"/>
    <dgm:cxn modelId="{A014CD94-AE98-4D40-9981-9349FCA093FD}" type="presParOf" srcId="{2C44DAAA-BAAE-439E-854E-7382059C1AB3}" destId="{8BC1FA1E-2B76-4897-9BE7-5166D9A8B753}" srcOrd="1" destOrd="0" presId="urn:microsoft.com/office/officeart/2005/8/layout/hierarchy2"/>
    <dgm:cxn modelId="{BE0FBEC7-DE2D-493C-9410-071EAC90C78E}" type="presParOf" srcId="{8BC1FA1E-2B76-4897-9BE7-5166D9A8B753}" destId="{92D3F8F6-107E-49EA-9AD0-507B36D6855D}" srcOrd="0" destOrd="0" presId="urn:microsoft.com/office/officeart/2005/8/layout/hierarchy2"/>
    <dgm:cxn modelId="{96729773-5806-4234-A0F0-CF42879E17AB}" type="presParOf" srcId="{92D3F8F6-107E-49EA-9AD0-507B36D6855D}" destId="{B5DE0B6F-65A3-486D-AA7F-75CF3CD61ED6}" srcOrd="0" destOrd="0" presId="urn:microsoft.com/office/officeart/2005/8/layout/hierarchy2"/>
    <dgm:cxn modelId="{786C52C5-8320-4E11-934A-518498C54B5E}" type="presParOf" srcId="{8BC1FA1E-2B76-4897-9BE7-5166D9A8B753}" destId="{DBBABEB6-DA37-4062-B399-0E9106AFE614}" srcOrd="1" destOrd="0" presId="urn:microsoft.com/office/officeart/2005/8/layout/hierarchy2"/>
    <dgm:cxn modelId="{2BF5E90E-283D-4DC1-BEFD-CDEE72AE877E}" type="presParOf" srcId="{DBBABEB6-DA37-4062-B399-0E9106AFE614}" destId="{2403EA1B-3EC3-4B9E-BF04-2E7617E24C52}" srcOrd="0" destOrd="0" presId="urn:microsoft.com/office/officeart/2005/8/layout/hierarchy2"/>
    <dgm:cxn modelId="{EDFFC536-A12E-44B7-A322-8DCA49E5A973}" type="presParOf" srcId="{DBBABEB6-DA37-4062-B399-0E9106AFE614}" destId="{54AC8114-DA1A-4548-A595-0192E97AAE6D}" srcOrd="1" destOrd="0" presId="urn:microsoft.com/office/officeart/2005/8/layout/hierarchy2"/>
    <dgm:cxn modelId="{B8F4C624-90D6-44BB-A998-56B550BC0E43}" type="presParOf" srcId="{D8FF18D1-DA40-4B28-8BF6-279089F33D8B}" destId="{0686B899-EA54-44F6-8DDA-F18628664599}" srcOrd="2" destOrd="0" presId="urn:microsoft.com/office/officeart/2005/8/layout/hierarchy2"/>
    <dgm:cxn modelId="{B12F0F68-0677-42E9-AAD1-D0BEEF731F80}" type="presParOf" srcId="{0686B899-EA54-44F6-8DDA-F18628664599}" destId="{D55947BC-E5B5-4F14-B60F-4A6E634150B0}" srcOrd="0" destOrd="0" presId="urn:microsoft.com/office/officeart/2005/8/layout/hierarchy2"/>
    <dgm:cxn modelId="{16954589-9D4D-4B9C-9AF2-E6A7BE66BE44}" type="presParOf" srcId="{D8FF18D1-DA40-4B28-8BF6-279089F33D8B}" destId="{0826417C-0873-4EEC-B60A-2FA032AFDA62}" srcOrd="3" destOrd="0" presId="urn:microsoft.com/office/officeart/2005/8/layout/hierarchy2"/>
    <dgm:cxn modelId="{34B9DAC2-F135-4BAB-9954-08AA70E1A2A1}" type="presParOf" srcId="{0826417C-0873-4EEC-B60A-2FA032AFDA62}" destId="{9D953EF8-0F2E-492B-8221-DAC0F7610E11}" srcOrd="0" destOrd="0" presId="urn:microsoft.com/office/officeart/2005/8/layout/hierarchy2"/>
    <dgm:cxn modelId="{16306AA9-5482-45FA-A37D-90CF95B60C0B}" type="presParOf" srcId="{0826417C-0873-4EEC-B60A-2FA032AFDA62}" destId="{DEA3A356-376E-4411-A5CD-5B2E9787E841}" srcOrd="1" destOrd="0" presId="urn:microsoft.com/office/officeart/2005/8/layout/hierarchy2"/>
    <dgm:cxn modelId="{B73DA29F-2250-402B-896B-2421962F37A2}" type="presParOf" srcId="{DEA3A356-376E-4411-A5CD-5B2E9787E841}" destId="{6C61820C-B5D9-412A-AC41-DBA72EA297BE}" srcOrd="0" destOrd="0" presId="urn:microsoft.com/office/officeart/2005/8/layout/hierarchy2"/>
    <dgm:cxn modelId="{902FC7ED-E128-42DA-AE6A-669556CBE55D}" type="presParOf" srcId="{6C61820C-B5D9-412A-AC41-DBA72EA297BE}" destId="{C0992D0A-603B-4059-B4F8-7E03350F7ACC}" srcOrd="0" destOrd="0" presId="urn:microsoft.com/office/officeart/2005/8/layout/hierarchy2"/>
    <dgm:cxn modelId="{AB48B148-A641-479F-ABEA-446674688BE3}" type="presParOf" srcId="{DEA3A356-376E-4411-A5CD-5B2E9787E841}" destId="{F446C50A-3F7E-44F1-9DFD-ED9FAAEEC2A3}" srcOrd="1" destOrd="0" presId="urn:microsoft.com/office/officeart/2005/8/layout/hierarchy2"/>
    <dgm:cxn modelId="{5CF3E623-C558-4BBA-A0D9-4180993E9977}" type="presParOf" srcId="{F446C50A-3F7E-44F1-9DFD-ED9FAAEEC2A3}" destId="{5D29B43C-939D-4B59-98DA-7EF007F39C33}" srcOrd="0" destOrd="0" presId="urn:microsoft.com/office/officeart/2005/8/layout/hierarchy2"/>
    <dgm:cxn modelId="{BC25AE17-8693-458C-A2A9-D3025C211EEB}" type="presParOf" srcId="{F446C50A-3F7E-44F1-9DFD-ED9FAAEEC2A3}" destId="{F4196F8D-3788-46F2-B9CE-367CD7AFFB4D}" srcOrd="1" destOrd="0" presId="urn:microsoft.com/office/officeart/2005/8/layout/hierarchy2"/>
    <dgm:cxn modelId="{FF89F8EB-2CBA-4FB3-B94D-A351363E789E}" type="presParOf" srcId="{A56BE49B-1EA0-433C-A640-9D0FC5A67409}" destId="{0FAF7FBE-248A-4093-A558-863EBD704BFD}" srcOrd="1" destOrd="0" presId="urn:microsoft.com/office/officeart/2005/8/layout/hierarchy2"/>
    <dgm:cxn modelId="{29A99A31-DAB8-4764-BE62-ED42468AB2DC}" type="presParOf" srcId="{0FAF7FBE-248A-4093-A558-863EBD704BFD}" destId="{D0468897-90AB-4541-BE36-341D7AB9F4DD}" srcOrd="0" destOrd="0" presId="urn:microsoft.com/office/officeart/2005/8/layout/hierarchy2"/>
    <dgm:cxn modelId="{04E440CA-FE64-44B2-B49B-9C2FB4CDFF58}" type="presParOf" srcId="{0FAF7FBE-248A-4093-A558-863EBD704BFD}" destId="{3E32634C-BEB6-4A0B-A526-AD66A2E0D51D}" srcOrd="1" destOrd="0" presId="urn:microsoft.com/office/officeart/2005/8/layout/hierarchy2"/>
    <dgm:cxn modelId="{A832CB96-363C-4CCE-A3D0-5F4566615DB7}" type="presParOf" srcId="{3E32634C-BEB6-4A0B-A526-AD66A2E0D51D}" destId="{57897A37-72C3-4E62-9CC6-D086E7092E20}" srcOrd="0" destOrd="0" presId="urn:microsoft.com/office/officeart/2005/8/layout/hierarchy2"/>
    <dgm:cxn modelId="{57F98DBB-3230-49F7-9D0C-1956BA765D39}" type="presParOf" srcId="{57897A37-72C3-4E62-9CC6-D086E7092E20}" destId="{D97C3D0E-739B-4A41-A06C-E13FD2E94775}" srcOrd="0" destOrd="0" presId="urn:microsoft.com/office/officeart/2005/8/layout/hierarchy2"/>
    <dgm:cxn modelId="{BC1A3A6D-9518-4329-9C00-FC1FE4CA5B87}" type="presParOf" srcId="{3E32634C-BEB6-4A0B-A526-AD66A2E0D51D}" destId="{86154816-0D20-4D74-BB37-B7524B9ADC77}" srcOrd="1" destOrd="0" presId="urn:microsoft.com/office/officeart/2005/8/layout/hierarchy2"/>
    <dgm:cxn modelId="{4BE50FED-E0F3-43E3-A6C2-78BE2BC3A179}" type="presParOf" srcId="{86154816-0D20-4D74-BB37-B7524B9ADC77}" destId="{2F9FA02B-9250-4555-AA11-63EB38CB72DF}" srcOrd="0" destOrd="0" presId="urn:microsoft.com/office/officeart/2005/8/layout/hierarchy2"/>
    <dgm:cxn modelId="{87749F35-9ECA-40C1-BF03-FDF27FC01F89}" type="presParOf" srcId="{86154816-0D20-4D74-BB37-B7524B9ADC77}" destId="{6117A7D5-7AAF-4ADA-8D99-1405F83E02DB}" srcOrd="1" destOrd="0" presId="urn:microsoft.com/office/officeart/2005/8/layout/hierarchy2"/>
    <dgm:cxn modelId="{42D672BD-C59B-4B61-A372-110BB11FF465}" type="presParOf" srcId="{6117A7D5-7AAF-4ADA-8D99-1405F83E02DB}" destId="{AB566D2C-865B-46BD-B0CB-B90E9EA95BD1}" srcOrd="0" destOrd="0" presId="urn:microsoft.com/office/officeart/2005/8/layout/hierarchy2"/>
    <dgm:cxn modelId="{F037654E-0BCB-459D-B994-29D9F129AF7F}" type="presParOf" srcId="{AB566D2C-865B-46BD-B0CB-B90E9EA95BD1}" destId="{057B31A0-DCEE-4DA2-9C7F-844591B31477}" srcOrd="0" destOrd="0" presId="urn:microsoft.com/office/officeart/2005/8/layout/hierarchy2"/>
    <dgm:cxn modelId="{365290BE-2DDC-4A0D-8DEB-7245617A233B}" type="presParOf" srcId="{6117A7D5-7AAF-4ADA-8D99-1405F83E02DB}" destId="{D567F7E7-05EC-4387-920A-F5272DB142DF}" srcOrd="1" destOrd="0" presId="urn:microsoft.com/office/officeart/2005/8/layout/hierarchy2"/>
    <dgm:cxn modelId="{33C2D24E-49F7-4661-8721-9807A6EB6F35}" type="presParOf" srcId="{D567F7E7-05EC-4387-920A-F5272DB142DF}" destId="{F216C6F9-C470-40DF-9F50-BA576376D43D}" srcOrd="0" destOrd="0" presId="urn:microsoft.com/office/officeart/2005/8/layout/hierarchy2"/>
    <dgm:cxn modelId="{EB0B8D87-4433-4206-91DA-806317059EDE}" type="presParOf" srcId="{D567F7E7-05EC-4387-920A-F5272DB142DF}" destId="{FC471096-F19D-415F-96D8-B4C46EDBFAA0}" srcOrd="1" destOrd="0" presId="urn:microsoft.com/office/officeart/2005/8/layout/hierarchy2"/>
    <dgm:cxn modelId="{DD1AA8D0-5AEF-4E6B-AFE3-439E6BBF19D5}" type="presParOf" srcId="{FC471096-F19D-415F-96D8-B4C46EDBFAA0}" destId="{8CC9837C-9683-4BA5-8775-6086A9EC6E6A}" srcOrd="0" destOrd="0" presId="urn:microsoft.com/office/officeart/2005/8/layout/hierarchy2"/>
    <dgm:cxn modelId="{E2CE986D-01F3-436C-B341-0391BE5AFFF1}" type="presParOf" srcId="{8CC9837C-9683-4BA5-8775-6086A9EC6E6A}" destId="{912BE7A5-024D-4199-AF19-B439F70D1A78}" srcOrd="0" destOrd="0" presId="urn:microsoft.com/office/officeart/2005/8/layout/hierarchy2"/>
    <dgm:cxn modelId="{45BD489E-5D0A-4853-A5E5-FB4E3C836515}" type="presParOf" srcId="{FC471096-F19D-415F-96D8-B4C46EDBFAA0}" destId="{28812D22-5BEB-45CF-90BB-E4776F9D8E44}" srcOrd="1" destOrd="0" presId="urn:microsoft.com/office/officeart/2005/8/layout/hierarchy2"/>
    <dgm:cxn modelId="{49CD6AE2-1D05-4838-81AA-A15BBD7DE3A3}" type="presParOf" srcId="{28812D22-5BEB-45CF-90BB-E4776F9D8E44}" destId="{C8405B20-7562-4784-885C-8C90E36F2622}" srcOrd="0" destOrd="0" presId="urn:microsoft.com/office/officeart/2005/8/layout/hierarchy2"/>
    <dgm:cxn modelId="{72AF0F82-753B-4EF7-9FD1-65CA81E5BD3C}" type="presParOf" srcId="{28812D22-5BEB-45CF-90BB-E4776F9D8E44}" destId="{B3162F90-B0B9-4175-99AC-6E17D1582BC7}" srcOrd="1" destOrd="0" presId="urn:microsoft.com/office/officeart/2005/8/layout/hierarchy2"/>
    <dgm:cxn modelId="{E8B5B933-954E-45AE-87AE-85D99A6FEDC5}" type="presParOf" srcId="{6117A7D5-7AAF-4ADA-8D99-1405F83E02DB}" destId="{EBAB3B31-EA1B-41B9-B602-BBD17FF15AC5}" srcOrd="2" destOrd="0" presId="urn:microsoft.com/office/officeart/2005/8/layout/hierarchy2"/>
    <dgm:cxn modelId="{CE5B176A-8DC3-4BB7-8142-BFBC5209686E}" type="presParOf" srcId="{EBAB3B31-EA1B-41B9-B602-BBD17FF15AC5}" destId="{291729AC-9857-40DB-AD68-52BFB85C48EC}" srcOrd="0" destOrd="0" presId="urn:microsoft.com/office/officeart/2005/8/layout/hierarchy2"/>
    <dgm:cxn modelId="{73EED217-9FE4-48B9-87FE-DEE9FAB0F740}" type="presParOf" srcId="{6117A7D5-7AAF-4ADA-8D99-1405F83E02DB}" destId="{9CEE7832-11EA-40F7-8E35-2747F5CB3B79}" srcOrd="3" destOrd="0" presId="urn:microsoft.com/office/officeart/2005/8/layout/hierarchy2"/>
    <dgm:cxn modelId="{507C3D8F-D272-4ED8-B8C9-DCA3498D2D6B}" type="presParOf" srcId="{9CEE7832-11EA-40F7-8E35-2747F5CB3B79}" destId="{0694370A-5269-4CE2-B415-71054B05DAB1}" srcOrd="0" destOrd="0" presId="urn:microsoft.com/office/officeart/2005/8/layout/hierarchy2"/>
    <dgm:cxn modelId="{FCE70ABD-F53B-403F-8430-04BA5B4363EF}" type="presParOf" srcId="{9CEE7832-11EA-40F7-8E35-2747F5CB3B79}" destId="{21F53351-3629-48F1-8C58-42BB1E906567}" srcOrd="1" destOrd="0" presId="urn:microsoft.com/office/officeart/2005/8/layout/hierarchy2"/>
    <dgm:cxn modelId="{916FC3EF-F8FC-40E3-93B0-BDCD9102301F}" type="presParOf" srcId="{21F53351-3629-48F1-8C58-42BB1E906567}" destId="{16B032D9-72C6-47B7-AAE1-B3890A284362}" srcOrd="0" destOrd="0" presId="urn:microsoft.com/office/officeart/2005/8/layout/hierarchy2"/>
    <dgm:cxn modelId="{C7218F36-A520-417F-B4A2-EE588672D29D}" type="presParOf" srcId="{16B032D9-72C6-47B7-AAE1-B3890A284362}" destId="{99EB955E-31E9-4925-8CAC-EF94347D84DE}" srcOrd="0" destOrd="0" presId="urn:microsoft.com/office/officeart/2005/8/layout/hierarchy2"/>
    <dgm:cxn modelId="{028ADF18-DD96-4B67-ABF6-2476112B355E}" type="presParOf" srcId="{21F53351-3629-48F1-8C58-42BB1E906567}" destId="{6DEEF961-526C-4674-A2F4-A5C68E5A45D6}" srcOrd="1" destOrd="0" presId="urn:microsoft.com/office/officeart/2005/8/layout/hierarchy2"/>
    <dgm:cxn modelId="{FE7977DA-B008-4A27-BC0C-6B3B2283795C}" type="presParOf" srcId="{6DEEF961-526C-4674-A2F4-A5C68E5A45D6}" destId="{BF6156BB-521E-44A4-B3DA-CEFE1C2DF9F5}" srcOrd="0" destOrd="0" presId="urn:microsoft.com/office/officeart/2005/8/layout/hierarchy2"/>
    <dgm:cxn modelId="{83AB2C4E-6F23-4644-9E13-4B624B59A3FA}" type="presParOf" srcId="{6DEEF961-526C-4674-A2F4-A5C68E5A45D6}" destId="{933B3D5C-7519-47E1-9C8C-600352D3C7D1}" srcOrd="1" destOrd="0" presId="urn:microsoft.com/office/officeart/2005/8/layout/hierarchy2"/>
    <dgm:cxn modelId="{600CAF29-0CB0-402C-8C0E-0D1007A5DDDA}" type="presParOf" srcId="{3E32634C-BEB6-4A0B-A526-AD66A2E0D51D}" destId="{836DAEA6-BEAE-4362-BCAE-92BCB7AC9559}" srcOrd="2" destOrd="0" presId="urn:microsoft.com/office/officeart/2005/8/layout/hierarchy2"/>
    <dgm:cxn modelId="{B4E7A960-7B8C-499D-9D75-E2B8422581CA}" type="presParOf" srcId="{836DAEA6-BEAE-4362-BCAE-92BCB7AC9559}" destId="{3E8050B4-E616-40F1-80B9-204A15C14913}" srcOrd="0" destOrd="0" presId="urn:microsoft.com/office/officeart/2005/8/layout/hierarchy2"/>
    <dgm:cxn modelId="{A1105C03-27BC-4370-922C-B91342B3E423}" type="presParOf" srcId="{3E32634C-BEB6-4A0B-A526-AD66A2E0D51D}" destId="{708B380D-7902-4224-A242-A5B55185DDB8}" srcOrd="3" destOrd="0" presId="urn:microsoft.com/office/officeart/2005/8/layout/hierarchy2"/>
    <dgm:cxn modelId="{DC1795FA-A2E5-485E-9D1A-9E81DC59933B}" type="presParOf" srcId="{708B380D-7902-4224-A242-A5B55185DDB8}" destId="{012C32BC-63D0-4EB2-B6DF-8B3D791FBC64}" srcOrd="0" destOrd="0" presId="urn:microsoft.com/office/officeart/2005/8/layout/hierarchy2"/>
    <dgm:cxn modelId="{8E9F93E4-9178-4042-AB17-7C0F6FB9990A}" type="presParOf" srcId="{708B380D-7902-4224-A242-A5B55185DDB8}" destId="{7A9A1B04-3394-4FD6-B51E-7E59AEEC1679}" srcOrd="1" destOrd="0" presId="urn:microsoft.com/office/officeart/2005/8/layout/hierarchy2"/>
    <dgm:cxn modelId="{2412CDE4-017B-4FDD-A902-72AE0ABEE439}" type="presParOf" srcId="{7A9A1B04-3394-4FD6-B51E-7E59AEEC1679}" destId="{1AADA372-C824-456C-8D40-38EF65A95852}" srcOrd="0" destOrd="0" presId="urn:microsoft.com/office/officeart/2005/8/layout/hierarchy2"/>
    <dgm:cxn modelId="{69D9D18B-C95C-4A59-9E10-CE44BFFB7AB5}" type="presParOf" srcId="{1AADA372-C824-456C-8D40-38EF65A95852}" destId="{0D2DF0FC-2FB5-4233-B97A-32AA2E339139}" srcOrd="0" destOrd="0" presId="urn:microsoft.com/office/officeart/2005/8/layout/hierarchy2"/>
    <dgm:cxn modelId="{255186C0-D6BF-4A9C-B0FB-F3EB6A394839}" type="presParOf" srcId="{7A9A1B04-3394-4FD6-B51E-7E59AEEC1679}" destId="{6E4692FB-7261-4356-8F21-B5D9AB2A7CD5}" srcOrd="1" destOrd="0" presId="urn:microsoft.com/office/officeart/2005/8/layout/hierarchy2"/>
    <dgm:cxn modelId="{1C5B5CED-0D63-42D9-8A0B-2F7FC66B818D}" type="presParOf" srcId="{6E4692FB-7261-4356-8F21-B5D9AB2A7CD5}" destId="{62C8D0D8-9344-4F84-A0B7-3624BFEC1313}" srcOrd="0" destOrd="0" presId="urn:microsoft.com/office/officeart/2005/8/layout/hierarchy2"/>
    <dgm:cxn modelId="{539F4C19-75A8-498C-A6A0-38674778BE86}" type="presParOf" srcId="{6E4692FB-7261-4356-8F21-B5D9AB2A7CD5}" destId="{F74978EC-CA36-4312-B98B-0AEA7253DDC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A7415F-EEBE-4E8E-970A-E416A69B2BC3}">
      <dsp:nvSpPr>
        <dsp:cNvPr id="0" name=""/>
        <dsp:cNvSpPr/>
      </dsp:nvSpPr>
      <dsp:spPr>
        <a:xfrm>
          <a:off x="1440159" y="1224142"/>
          <a:ext cx="3698796" cy="19541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Intérêt d’un point de vue environnemental</a:t>
          </a:r>
          <a:endParaRPr lang="fr-F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81835" y="1510315"/>
        <a:ext cx="2615444" cy="1381763"/>
      </dsp:txXfrm>
    </dsp:sp>
    <dsp:sp modelId="{B33524F8-0DF4-4CCF-A9AC-CA8BCD03DD5C}">
      <dsp:nvSpPr>
        <dsp:cNvPr id="0" name=""/>
        <dsp:cNvSpPr/>
      </dsp:nvSpPr>
      <dsp:spPr>
        <a:xfrm>
          <a:off x="2050793" y="161168"/>
          <a:ext cx="3938979" cy="4105996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A8BC73-DB07-4D7A-827C-D6B81B15C185}">
      <dsp:nvSpPr>
        <dsp:cNvPr id="0" name=""/>
        <dsp:cNvSpPr/>
      </dsp:nvSpPr>
      <dsp:spPr>
        <a:xfrm>
          <a:off x="4489345" y="0"/>
          <a:ext cx="1047143" cy="10469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6F9F0B-00ED-42A8-B00E-A402D9459D09}">
      <dsp:nvSpPr>
        <dsp:cNvPr id="0" name=""/>
        <dsp:cNvSpPr/>
      </dsp:nvSpPr>
      <dsp:spPr>
        <a:xfrm>
          <a:off x="5472607" y="0"/>
          <a:ext cx="2985139" cy="1013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fr-FR" sz="1800" b="1" kern="1200" dirty="0" smtClean="0"/>
            <a:t>Préservation de la biodiversité, </a:t>
          </a:r>
          <a:r>
            <a:rPr lang="fr-FR" sz="1800" b="1" kern="1200" dirty="0" err="1" smtClean="0"/>
            <a:t>Natura</a:t>
          </a:r>
          <a:r>
            <a:rPr lang="fr-FR" sz="1800" b="1" kern="1200" dirty="0" smtClean="0"/>
            <a:t> 2000.</a:t>
          </a:r>
          <a:endParaRPr lang="fr-FR" sz="1800" b="1" kern="1200" dirty="0"/>
        </a:p>
      </dsp:txBody>
      <dsp:txXfrm>
        <a:off x="5472607" y="0"/>
        <a:ext cx="2985139" cy="1013440"/>
      </dsp:txXfrm>
    </dsp:sp>
    <dsp:sp modelId="{090C92EF-1DB6-4A92-A52E-B7A30A6AFAA6}">
      <dsp:nvSpPr>
        <dsp:cNvPr id="0" name=""/>
        <dsp:cNvSpPr/>
      </dsp:nvSpPr>
      <dsp:spPr>
        <a:xfrm>
          <a:off x="5262797" y="975045"/>
          <a:ext cx="1047143" cy="104692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920F05-2ADE-4141-97C3-FD3B20C789FD}">
      <dsp:nvSpPr>
        <dsp:cNvPr id="0" name=""/>
        <dsp:cNvSpPr/>
      </dsp:nvSpPr>
      <dsp:spPr>
        <a:xfrm>
          <a:off x="6325591" y="993350"/>
          <a:ext cx="1524207" cy="1013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fr-FR" sz="1800" b="1" kern="1200" dirty="0" smtClean="0"/>
            <a:t>Paysage typique du Var.</a:t>
          </a:r>
          <a:endParaRPr lang="fr-FR" sz="1800" b="1" kern="1200" dirty="0"/>
        </a:p>
      </dsp:txBody>
      <dsp:txXfrm>
        <a:off x="6325591" y="993350"/>
        <a:ext cx="1524207" cy="1013440"/>
      </dsp:txXfrm>
    </dsp:sp>
    <dsp:sp modelId="{CBDCC5A6-FC0F-48A8-8A59-76F00BC8EF69}">
      <dsp:nvSpPr>
        <dsp:cNvPr id="0" name=""/>
        <dsp:cNvSpPr/>
      </dsp:nvSpPr>
      <dsp:spPr>
        <a:xfrm>
          <a:off x="5258780" y="2408595"/>
          <a:ext cx="1047143" cy="104692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5E6079-B223-427B-8F06-767A4BAD6E06}">
      <dsp:nvSpPr>
        <dsp:cNvPr id="0" name=""/>
        <dsp:cNvSpPr/>
      </dsp:nvSpPr>
      <dsp:spPr>
        <a:xfrm>
          <a:off x="6386826" y="2425560"/>
          <a:ext cx="1401737" cy="1013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fr-FR" sz="1800" b="1" kern="1200" dirty="0" smtClean="0"/>
            <a:t>Résiste aux incendies.</a:t>
          </a:r>
          <a:endParaRPr lang="fr-FR" sz="1800" b="1" kern="1200" dirty="0"/>
        </a:p>
      </dsp:txBody>
      <dsp:txXfrm>
        <a:off x="6386826" y="2425560"/>
        <a:ext cx="1401737" cy="1013440"/>
      </dsp:txXfrm>
    </dsp:sp>
    <dsp:sp modelId="{36AF587B-FEC3-4EE7-AD2A-A551BDC155D6}">
      <dsp:nvSpPr>
        <dsp:cNvPr id="0" name=""/>
        <dsp:cNvSpPr/>
      </dsp:nvSpPr>
      <dsp:spPr>
        <a:xfrm>
          <a:off x="4489345" y="3417571"/>
          <a:ext cx="1047143" cy="104692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12C860-5FA6-42AF-8219-6A63E8386174}">
      <dsp:nvSpPr>
        <dsp:cNvPr id="0" name=""/>
        <dsp:cNvSpPr/>
      </dsp:nvSpPr>
      <dsp:spPr>
        <a:xfrm>
          <a:off x="5616243" y="3439001"/>
          <a:ext cx="1401737" cy="1013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fr-FR" sz="1800" b="1" kern="1200" dirty="0" smtClean="0"/>
            <a:t>Produit naturel et recyclable.</a:t>
          </a:r>
          <a:endParaRPr lang="fr-FR" sz="1800" b="1" kern="1200" dirty="0"/>
        </a:p>
      </dsp:txBody>
      <dsp:txXfrm>
        <a:off x="5616243" y="3439001"/>
        <a:ext cx="1401737" cy="10134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A4F8E3-FE33-4A18-AF88-888350A3EF17}">
      <dsp:nvSpPr>
        <dsp:cNvPr id="0" name=""/>
        <dsp:cNvSpPr/>
      </dsp:nvSpPr>
      <dsp:spPr>
        <a:xfrm>
          <a:off x="288029" y="1296151"/>
          <a:ext cx="4077021" cy="2111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Intérêt d’un point de vue économique</a:t>
          </a:r>
          <a:endParaRPr lang="fr-F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85095" y="1605402"/>
        <a:ext cx="2882889" cy="1493197"/>
      </dsp:txXfrm>
    </dsp:sp>
    <dsp:sp modelId="{6475853E-A1B4-478B-AB6A-7EA70907453D}">
      <dsp:nvSpPr>
        <dsp:cNvPr id="0" name=""/>
        <dsp:cNvSpPr/>
      </dsp:nvSpPr>
      <dsp:spPr>
        <a:xfrm>
          <a:off x="1188061" y="174165"/>
          <a:ext cx="4256638" cy="4437125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2E517A-7CB0-4501-B40C-3BE9747A1DDB}">
      <dsp:nvSpPr>
        <dsp:cNvPr id="0" name=""/>
        <dsp:cNvSpPr/>
      </dsp:nvSpPr>
      <dsp:spPr>
        <a:xfrm>
          <a:off x="3823271" y="0"/>
          <a:ext cx="1131590" cy="113135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250E36-F150-4691-B11E-93534CC50FC1}">
      <dsp:nvSpPr>
        <dsp:cNvPr id="0" name=""/>
        <dsp:cNvSpPr/>
      </dsp:nvSpPr>
      <dsp:spPr>
        <a:xfrm>
          <a:off x="5041048" y="14473"/>
          <a:ext cx="1514780" cy="1095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fr-FR" sz="1900" b="1" kern="1200" dirty="0" smtClean="0"/>
            <a:t>Bouchons pour le vin.</a:t>
          </a:r>
          <a:endParaRPr lang="fr-FR" sz="1900" b="1" kern="1200" dirty="0"/>
        </a:p>
      </dsp:txBody>
      <dsp:txXfrm>
        <a:off x="5041048" y="14473"/>
        <a:ext cx="1514780" cy="1095169"/>
      </dsp:txXfrm>
    </dsp:sp>
    <dsp:sp modelId="{3F953ADE-02A7-4A35-8BE8-3506739036F0}">
      <dsp:nvSpPr>
        <dsp:cNvPr id="0" name=""/>
        <dsp:cNvSpPr/>
      </dsp:nvSpPr>
      <dsp:spPr>
        <a:xfrm>
          <a:off x="4659098" y="1053678"/>
          <a:ext cx="1131590" cy="113135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C3FC1-C646-46FE-8EB2-F87565EAA6F9}">
      <dsp:nvSpPr>
        <dsp:cNvPr id="0" name=""/>
        <dsp:cNvSpPr/>
      </dsp:nvSpPr>
      <dsp:spPr>
        <a:xfrm>
          <a:off x="5873774" y="1073459"/>
          <a:ext cx="1514780" cy="1095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fr-FR" sz="1900" b="1" kern="1200" dirty="0" smtClean="0"/>
            <a:t>Panneau d’isolation.</a:t>
          </a:r>
          <a:endParaRPr lang="fr-FR" sz="1900" b="1" kern="1200" dirty="0"/>
        </a:p>
      </dsp:txBody>
      <dsp:txXfrm>
        <a:off x="5873774" y="1073459"/>
        <a:ext cx="1514780" cy="1095169"/>
      </dsp:txXfrm>
    </dsp:sp>
    <dsp:sp modelId="{7AD286BB-45C4-4C6F-80F8-EC602374DD54}">
      <dsp:nvSpPr>
        <dsp:cNvPr id="0" name=""/>
        <dsp:cNvSpPr/>
      </dsp:nvSpPr>
      <dsp:spPr>
        <a:xfrm>
          <a:off x="4654757" y="2602837"/>
          <a:ext cx="1131590" cy="113135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D41B19-8FA2-41E7-9190-E0C73CB4A310}">
      <dsp:nvSpPr>
        <dsp:cNvPr id="0" name=""/>
        <dsp:cNvSpPr/>
      </dsp:nvSpPr>
      <dsp:spPr>
        <a:xfrm>
          <a:off x="5873774" y="2621170"/>
          <a:ext cx="1514780" cy="1095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fr-FR" sz="1900" b="1" kern="1200" dirty="0" smtClean="0"/>
            <a:t>Paillage.</a:t>
          </a:r>
          <a:endParaRPr lang="fr-FR" sz="1900" b="1" kern="1200" dirty="0"/>
        </a:p>
      </dsp:txBody>
      <dsp:txXfrm>
        <a:off x="5873774" y="2621170"/>
        <a:ext cx="1514780" cy="1095169"/>
      </dsp:txXfrm>
    </dsp:sp>
    <dsp:sp modelId="{31866DF6-0D54-4356-AEFB-722D745DEC45}">
      <dsp:nvSpPr>
        <dsp:cNvPr id="0" name=""/>
        <dsp:cNvSpPr/>
      </dsp:nvSpPr>
      <dsp:spPr>
        <a:xfrm>
          <a:off x="3823271" y="3693182"/>
          <a:ext cx="1131590" cy="113135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D902A9-E699-44D4-A52E-8FA3C86F5064}">
      <dsp:nvSpPr>
        <dsp:cNvPr id="0" name=""/>
        <dsp:cNvSpPr/>
      </dsp:nvSpPr>
      <dsp:spPr>
        <a:xfrm>
          <a:off x="5041048" y="3716340"/>
          <a:ext cx="1514780" cy="1095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fr-FR" sz="1900" b="1" kern="1200" dirty="0" err="1" smtClean="0"/>
            <a:t>Couasse</a:t>
          </a:r>
          <a:r>
            <a:rPr lang="fr-FR" sz="1900" b="1" kern="1200" dirty="0" smtClean="0"/>
            <a:t>.</a:t>
          </a:r>
          <a:endParaRPr lang="fr-FR" sz="1900" b="1" kern="1200" dirty="0"/>
        </a:p>
      </dsp:txBody>
      <dsp:txXfrm>
        <a:off x="5041048" y="3716340"/>
        <a:ext cx="1514780" cy="10951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3DF938-4AB7-484A-B239-A6C7BDD7BF0B}">
      <dsp:nvSpPr>
        <dsp:cNvPr id="0" name=""/>
        <dsp:cNvSpPr/>
      </dsp:nvSpPr>
      <dsp:spPr>
        <a:xfrm>
          <a:off x="0" y="111902"/>
          <a:ext cx="6480720" cy="179400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24B051-536D-41F6-BA8D-422747A1A733}">
      <dsp:nvSpPr>
        <dsp:cNvPr id="0" name=""/>
        <dsp:cNvSpPr/>
      </dsp:nvSpPr>
      <dsp:spPr>
        <a:xfrm>
          <a:off x="360034" y="288035"/>
          <a:ext cx="1579809" cy="155989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AF4037-EA89-4F4C-827A-1A5F0ED7AEFC}">
      <dsp:nvSpPr>
        <dsp:cNvPr id="0" name=""/>
        <dsp:cNvSpPr/>
      </dsp:nvSpPr>
      <dsp:spPr>
        <a:xfrm rot="10800000">
          <a:off x="216023" y="1872204"/>
          <a:ext cx="1857955" cy="129744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 recépage.</a:t>
          </a:r>
          <a:endParaRPr lang="fr-F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55924" y="1872204"/>
        <a:ext cx="1778153" cy="1257545"/>
      </dsp:txXfrm>
    </dsp:sp>
    <dsp:sp modelId="{66D20F69-FA90-4414-BD74-8D53FB9E0FC8}">
      <dsp:nvSpPr>
        <dsp:cNvPr id="0" name=""/>
        <dsp:cNvSpPr/>
      </dsp:nvSpPr>
      <dsp:spPr>
        <a:xfrm>
          <a:off x="2454629" y="232001"/>
          <a:ext cx="1618317" cy="160713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D7A2DA-F2B2-459E-BA62-87EBE87713B4}">
      <dsp:nvSpPr>
        <dsp:cNvPr id="0" name=""/>
        <dsp:cNvSpPr/>
      </dsp:nvSpPr>
      <dsp:spPr>
        <a:xfrm rot="10800000">
          <a:off x="2305507" y="1872423"/>
          <a:ext cx="1889776" cy="126148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 drageonnage.</a:t>
          </a:r>
          <a:endParaRPr lang="fr-F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344302" y="1872423"/>
        <a:ext cx="1812186" cy="1222691"/>
      </dsp:txXfrm>
    </dsp:sp>
    <dsp:sp modelId="{F7BACD72-C4FD-40F0-B567-38EB2354CFDF}">
      <dsp:nvSpPr>
        <dsp:cNvPr id="0" name=""/>
        <dsp:cNvSpPr/>
      </dsp:nvSpPr>
      <dsp:spPr>
        <a:xfrm>
          <a:off x="4536504" y="288031"/>
          <a:ext cx="1602599" cy="15252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D9F2CA-F627-4CE7-85DD-C4EBE2BC35A6}">
      <dsp:nvSpPr>
        <dsp:cNvPr id="0" name=""/>
        <dsp:cNvSpPr/>
      </dsp:nvSpPr>
      <dsp:spPr>
        <a:xfrm rot="10800000">
          <a:off x="4370039" y="1872434"/>
          <a:ext cx="1891178" cy="126144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glandée.</a:t>
          </a:r>
          <a:endParaRPr lang="fr-F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408833" y="1872434"/>
        <a:ext cx="1813590" cy="12226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Liste d’images radiale"/>
  <dgm:desc val="Permet de représenter les relations par rapport à une idée centrale. La forme Niveau 1 contient du texte et toutes les formes Niveau 2 comprennent une image avec le texte correspondant. Limité à quatre formes Niveau 2.  Les images non utilisées n’apparaissent pas mais restent disponibles si vous changez de disposition. Utilisation optimale avec de petites quantités de texte Niveau 2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Liste d’images radiale"/>
  <dgm:desc val="Permet de représenter les relations par rapport à une idée centrale. La forme Niveau 1 contient du texte et toutes les formes Niveau 2 comprennent une image avec le texte correspondant. Limité à quatre formes Niveau 2.  Les images non utilisées n’apparaissent pas mais restent disponibles si vous changez de disposition. Utilisation optimale avec de petites quantités de texte Niveau 2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99F460C-AB7F-4D29-B7C1-C45C3409137C}" type="datetimeFigureOut">
              <a:rPr lang="fr-FR" smtClean="0"/>
              <a:t>03/03/2015</a:t>
            </a:fld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02E3CBF-BDA2-4A15-89A9-C320DDC27360}" type="slidenum">
              <a:rPr lang="fr-FR" smtClean="0"/>
              <a:t>‹N°›</a:t>
            </a:fld>
            <a:endParaRPr lang="fr-FR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460C-AB7F-4D29-B7C1-C45C3409137C}" type="datetimeFigureOut">
              <a:rPr lang="fr-FR" smtClean="0"/>
              <a:t>03/03/2015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3CBF-BDA2-4A15-89A9-C320DDC2736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460C-AB7F-4D29-B7C1-C45C3409137C}" type="datetimeFigureOut">
              <a:rPr lang="fr-FR" smtClean="0"/>
              <a:t>03/03/2015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3CBF-BDA2-4A15-89A9-C320DDC2736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460C-AB7F-4D29-B7C1-C45C3409137C}" type="datetimeFigureOut">
              <a:rPr lang="fr-FR" smtClean="0"/>
              <a:t>03/03/2015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3CBF-BDA2-4A15-89A9-C320DDC2736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460C-AB7F-4D29-B7C1-C45C3409137C}" type="datetimeFigureOut">
              <a:rPr lang="fr-FR" smtClean="0"/>
              <a:t>03/03/2015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3CBF-BDA2-4A15-89A9-C320DDC2736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460C-AB7F-4D29-B7C1-C45C3409137C}" type="datetimeFigureOut">
              <a:rPr lang="fr-FR" smtClean="0"/>
              <a:t>03/03/2015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3CBF-BDA2-4A15-89A9-C320DDC27360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460C-AB7F-4D29-B7C1-C45C3409137C}" type="datetimeFigureOut">
              <a:rPr lang="fr-FR" smtClean="0"/>
              <a:t>03/03/2015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3CBF-BDA2-4A15-89A9-C320DDC2736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460C-AB7F-4D29-B7C1-C45C3409137C}" type="datetimeFigureOut">
              <a:rPr lang="fr-FR" smtClean="0"/>
              <a:t>03/03/2015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3CBF-BDA2-4A15-89A9-C320DDC2736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460C-AB7F-4D29-B7C1-C45C3409137C}" type="datetimeFigureOut">
              <a:rPr lang="fr-FR" smtClean="0"/>
              <a:t>03/03/2015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3CBF-BDA2-4A15-89A9-C320DDC2736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460C-AB7F-4D29-B7C1-C45C3409137C}" type="datetimeFigureOut">
              <a:rPr lang="fr-FR" smtClean="0"/>
              <a:t>03/03/2015</a:t>
            </a:fld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3CBF-BDA2-4A15-89A9-C320DDC27360}" type="slidenum">
              <a:rPr lang="fr-FR" smtClean="0"/>
              <a:t>‹N°›</a:t>
            </a:fld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460C-AB7F-4D29-B7C1-C45C3409137C}" type="datetimeFigureOut">
              <a:rPr lang="fr-FR" smtClean="0"/>
              <a:t>03/03/2015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3CBF-BDA2-4A15-89A9-C320DDC2736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99F460C-AB7F-4D29-B7C1-C45C3409137C}" type="datetimeFigureOut">
              <a:rPr lang="fr-FR" smtClean="0"/>
              <a:t>03/03/2015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E02E3CBF-BDA2-4A15-89A9-C320DDC27360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64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64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64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543648" y="332656"/>
            <a:ext cx="5616624" cy="2161592"/>
          </a:xfrm>
        </p:spPr>
        <p:txBody>
          <a:bodyPr>
            <a:noAutofit/>
          </a:bodyPr>
          <a:lstStyle/>
          <a:p>
            <a:pPr algn="ctr"/>
            <a:r>
              <a:rPr lang="fr-FR" sz="4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régénération des </a:t>
            </a:r>
            <a:r>
              <a:rPr lang="fr-FR" sz="45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FR" sz="45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uberaies</a:t>
            </a:r>
            <a:r>
              <a:rPr lang="fr-FR" sz="4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Varoises</a:t>
            </a:r>
            <a:endParaRPr lang="fr-FR" sz="4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44008" y="3212976"/>
            <a:ext cx="3309803" cy="1260629"/>
          </a:xfrm>
        </p:spPr>
        <p:txBody>
          <a:bodyPr>
            <a:normAutofit/>
          </a:bodyPr>
          <a:lstStyle/>
          <a:p>
            <a:pPr algn="ctr"/>
            <a:r>
              <a:rPr lang="fr-FR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Julien BRUN</a:t>
            </a:r>
            <a:endParaRPr lang="fr-FR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www.aifm.org/sites/default/files/Foret%20modele%20Provence_0.jpg?14020722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50" y="4191079"/>
            <a:ext cx="1560895" cy="7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uberaievaroise.com/img/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9"/>
          <a:stretch/>
        </p:blipFill>
        <p:spPr bwMode="auto">
          <a:xfrm>
            <a:off x="6876256" y="4093029"/>
            <a:ext cx="1143000" cy="106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managementpublic.u-3mrs.fr/fileadmin/IMPGT/Templates/images/logos/logo-IMPGT-vecto-CMJ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055" y="5373215"/>
            <a:ext cx="3404953" cy="64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on\Desktop\Mes documents\Master 1 Pro Management Public Environnemental\Stage\Photos\Gaffie\IMG_78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4" y="2966170"/>
            <a:ext cx="4280781" cy="321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0" y="-99392"/>
            <a:ext cx="3672408" cy="24482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31" name="Picture 7" descr="C:\Users\mon\Desktop\Mes documents\Master 1 Pro Management Public Environnemental\Stage\Photos\La Fouquette\IMG_79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349" y="260647"/>
            <a:ext cx="3508364" cy="263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1850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9490253"/>
              </p:ext>
            </p:extLst>
          </p:nvPr>
        </p:nvGraphicFramePr>
        <p:xfrm>
          <a:off x="971600" y="2027748"/>
          <a:ext cx="7352481" cy="4057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378970" y="1052736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lvl="0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fr-F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</a:t>
            </a:r>
            <a:r>
              <a:rPr lang="fr-FR" sz="2400" b="1" dirty="0">
                <a:solidFill>
                  <a:prstClr val="black"/>
                </a:solidFill>
              </a:rPr>
              <a:t>	</a:t>
            </a:r>
            <a:r>
              <a:rPr lang="fr-FR" sz="2400" b="1" dirty="0" smtClean="0">
                <a:solidFill>
                  <a:prstClr val="black"/>
                </a:solidFill>
              </a:rPr>
              <a:t>Divers aspects sont à prendre en compte pour 	une plantation en plein.</a:t>
            </a:r>
            <a:endParaRPr lang="fr-FR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0003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620688"/>
            <a:ext cx="8136904" cy="3508977"/>
          </a:xfrm>
        </p:spPr>
        <p:txBody>
          <a:bodyPr/>
          <a:lstStyle/>
          <a:p>
            <a:r>
              <a:rPr lang="fr-FR" b="1" dirty="0" smtClean="0">
                <a:solidFill>
                  <a:schemeClr val="tx1"/>
                </a:solidFill>
              </a:rPr>
              <a:t>Des essais dans les pays du pourtour méditerranéen</a:t>
            </a:r>
            <a:endParaRPr lang="fr-FR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2090697206"/>
              </p:ext>
            </p:extLst>
          </p:nvPr>
        </p:nvGraphicFramePr>
        <p:xfrm>
          <a:off x="0" y="1556792"/>
          <a:ext cx="932452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91907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772816"/>
            <a:ext cx="8136904" cy="4201692"/>
          </a:xfrm>
        </p:spPr>
        <p:txBody>
          <a:bodyPr>
            <a:normAutofit lnSpcReduction="10000"/>
          </a:bodyPr>
          <a:lstStyle/>
          <a:p>
            <a:endParaRPr lang="fr-FR" sz="2600" b="1" dirty="0" smtClean="0">
              <a:solidFill>
                <a:schemeClr val="tx1"/>
              </a:solidFill>
            </a:endParaRPr>
          </a:p>
          <a:p>
            <a:r>
              <a:rPr lang="fr-FR" sz="2600" b="1" dirty="0" smtClean="0">
                <a:solidFill>
                  <a:schemeClr val="tx1"/>
                </a:solidFill>
              </a:rPr>
              <a:t>Problèmes rencontrés</a:t>
            </a:r>
          </a:p>
          <a:p>
            <a:pPr marL="68580" indent="0">
              <a:buNone/>
            </a:pPr>
            <a:endParaRPr lang="fr-FR" b="1" dirty="0" smtClean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fr-FR" b="1" dirty="0" smtClean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fr-F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→</a:t>
            </a:r>
            <a:r>
              <a:rPr lang="fr-FR" b="1" dirty="0" smtClean="0">
                <a:solidFill>
                  <a:schemeClr val="tx1"/>
                </a:solidFill>
                <a:latin typeface="Century Gothic"/>
              </a:rPr>
              <a:t>	Déficit de régénération naturelle.</a:t>
            </a:r>
          </a:p>
          <a:p>
            <a:pPr marL="68580" indent="0">
              <a:buNone/>
            </a:pPr>
            <a:endParaRPr lang="fr-FR" b="1" dirty="0">
              <a:solidFill>
                <a:schemeClr val="tx1"/>
              </a:solidFill>
              <a:latin typeface="Century Gothic"/>
            </a:endParaRPr>
          </a:p>
          <a:p>
            <a:pPr marL="68580" indent="0">
              <a:buNone/>
            </a:pPr>
            <a:r>
              <a:rPr lang="fr-F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→</a:t>
            </a:r>
            <a:r>
              <a:rPr lang="fr-FR" b="1" dirty="0" smtClean="0">
                <a:solidFill>
                  <a:schemeClr val="tx1"/>
                </a:solidFill>
                <a:latin typeface="Century Gothic"/>
              </a:rPr>
              <a:t>	Régénération par recépage ou </a:t>
            </a:r>
          </a:p>
          <a:p>
            <a:pPr marL="68580" indent="0">
              <a:buNone/>
            </a:pPr>
            <a:r>
              <a:rPr lang="fr-FR" b="1" dirty="0" smtClean="0">
                <a:solidFill>
                  <a:schemeClr val="tx1"/>
                </a:solidFill>
                <a:latin typeface="Century Gothic"/>
              </a:rPr>
              <a:t>	drageonnage = création de « clones ».</a:t>
            </a:r>
          </a:p>
          <a:p>
            <a:pPr marL="68580" indent="0">
              <a:buNone/>
            </a:pPr>
            <a:endParaRPr lang="fr-FR" b="1" dirty="0">
              <a:solidFill>
                <a:schemeClr val="tx1"/>
              </a:solidFill>
              <a:latin typeface="Century Gothic"/>
            </a:endParaRPr>
          </a:p>
          <a:p>
            <a:pPr marL="68580" indent="0">
              <a:buNone/>
            </a:pPr>
            <a:r>
              <a:rPr lang="fr-F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→</a:t>
            </a:r>
            <a:r>
              <a:rPr lang="fr-FR" b="1" dirty="0" smtClean="0">
                <a:solidFill>
                  <a:schemeClr val="tx1"/>
                </a:solidFill>
                <a:latin typeface="Century Gothic"/>
              </a:rPr>
              <a:t>	Phénomène de </a:t>
            </a:r>
            <a:r>
              <a:rPr lang="fr-FR" b="1" dirty="0" err="1" smtClean="0">
                <a:solidFill>
                  <a:schemeClr val="tx1"/>
                </a:solidFill>
                <a:latin typeface="Century Gothic"/>
              </a:rPr>
              <a:t>plagiotropie</a:t>
            </a:r>
            <a:r>
              <a:rPr lang="fr-FR" b="1" dirty="0" smtClean="0">
                <a:solidFill>
                  <a:schemeClr val="tx1"/>
                </a:solidFill>
                <a:latin typeface="Century Gothic"/>
              </a:rPr>
              <a:t>.</a:t>
            </a:r>
            <a:endParaRPr lang="fr-FR" b="1" dirty="0" smtClean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fr-FR" b="1" dirty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7024744" cy="757888"/>
          </a:xfrm>
        </p:spPr>
        <p:txBody>
          <a:bodyPr>
            <a:no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	Focus sur le Var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940152" y="522920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23554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 descr="C:\Users\mon\Desktop\Mes documents\Master 1 Pro Management Public Environnemental\Stage\Photos\DSC009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75"/>
          <a:stretch/>
        </p:blipFill>
        <p:spPr bwMode="auto">
          <a:xfrm>
            <a:off x="3995936" y="1911010"/>
            <a:ext cx="1465461" cy="225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on\Desktop\Mes documents\Master 1 Pro Management Public Environnemental\Stage\Photos\Falcoz\IMG_79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6" t="2948"/>
          <a:stretch/>
        </p:blipFill>
        <p:spPr bwMode="auto">
          <a:xfrm>
            <a:off x="5557811" y="3177405"/>
            <a:ext cx="2840787" cy="266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on\Desktop\Mes documents\Master 1 Pro Management Public Environnemental\Stage\Photos\Travaux Natura 2000\Gaffie\IMG_77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263552" cy="244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39552" y="2996254"/>
            <a:ext cx="24482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i="1" dirty="0" smtClean="0"/>
              <a:t>Pas de régénération naturelle au sol.</a:t>
            </a:r>
            <a:endParaRPr lang="fr-FR" sz="1500" b="1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3900264" y="4185953"/>
            <a:ext cx="13449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i="1" dirty="0" smtClean="0"/>
              <a:t>Arbre mort.</a:t>
            </a:r>
            <a:endParaRPr lang="fr-FR" sz="1500" b="1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5540976" y="5840834"/>
            <a:ext cx="25425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i="1" dirty="0" smtClean="0"/>
              <a:t>Problème de </a:t>
            </a:r>
            <a:r>
              <a:rPr lang="fr-FR" sz="1500" b="1" i="1" dirty="0" err="1" smtClean="0"/>
              <a:t>plagiotropie</a:t>
            </a:r>
            <a:r>
              <a:rPr lang="fr-FR" sz="1500" b="1" i="1" dirty="0" smtClean="0"/>
              <a:t>.</a:t>
            </a:r>
            <a:endParaRPr lang="fr-FR" sz="1500" b="1" i="1" dirty="0"/>
          </a:p>
        </p:txBody>
      </p:sp>
    </p:spTree>
    <p:extLst>
      <p:ext uri="{BB962C8B-B14F-4D97-AF65-F5344CB8AC3E}">
        <p14:creationId xmlns:p14="http://schemas.microsoft.com/office/powerpoint/2010/main" val="20575061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851065"/>
            <a:ext cx="7560840" cy="3508977"/>
          </a:xfrm>
        </p:spPr>
        <p:txBody>
          <a:bodyPr>
            <a:normAutofit/>
          </a:bodyPr>
          <a:lstStyle/>
          <a:p>
            <a:r>
              <a:rPr lang="fr-FR" sz="2600" b="1" dirty="0" smtClean="0">
                <a:solidFill>
                  <a:schemeClr val="tx1"/>
                </a:solidFill>
              </a:rPr>
              <a:t>La régénération artificielle, une alternative à la régénération naturelle</a:t>
            </a:r>
            <a:endParaRPr lang="fr-FR" sz="2600" b="1" dirty="0">
              <a:solidFill>
                <a:schemeClr val="tx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11560" y="2420888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20888"/>
            <a:ext cx="6189272" cy="4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1909528" y="2069247"/>
            <a:ext cx="46327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i="1" dirty="0" smtClean="0"/>
              <a:t>Localisation des essais de plantations du CRPF</a:t>
            </a:r>
            <a:endParaRPr lang="fr-FR" sz="1500" b="1" i="1" dirty="0"/>
          </a:p>
        </p:txBody>
      </p:sp>
    </p:spTree>
    <p:extLst>
      <p:ext uri="{BB962C8B-B14F-4D97-AF65-F5344CB8AC3E}">
        <p14:creationId xmlns:p14="http://schemas.microsoft.com/office/powerpoint/2010/main" val="7606960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908720"/>
            <a:ext cx="7425273" cy="3508977"/>
          </a:xfrm>
        </p:spPr>
        <p:txBody>
          <a:bodyPr/>
          <a:lstStyle/>
          <a:p>
            <a:pPr marL="68580" indent="0">
              <a:buNone/>
            </a:pPr>
            <a:r>
              <a:rPr lang="fr-F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→</a:t>
            </a:r>
            <a:r>
              <a:rPr lang="fr-FR" b="1" dirty="0" smtClean="0">
                <a:solidFill>
                  <a:schemeClr val="tx1"/>
                </a:solidFill>
                <a:latin typeface="Century Gothic"/>
              </a:rPr>
              <a:t>	Essais d’ensemencement de glands.</a:t>
            </a: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345638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3"/>
          <a:stretch/>
        </p:blipFill>
        <p:spPr bwMode="auto">
          <a:xfrm>
            <a:off x="4949552" y="2924944"/>
            <a:ext cx="3546461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90193" y="4797152"/>
            <a:ext cx="28803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i="1" dirty="0" smtClean="0"/>
              <a:t>Stérilité des glands.</a:t>
            </a:r>
            <a:endParaRPr lang="fr-FR" sz="1500" b="1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4864157" y="2601779"/>
            <a:ext cx="31683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i="1" dirty="0" smtClean="0"/>
              <a:t>Prédation du sanglier.</a:t>
            </a:r>
            <a:endParaRPr lang="fr-FR" sz="1500" b="1" i="1" dirty="0"/>
          </a:p>
        </p:txBody>
      </p:sp>
    </p:spTree>
    <p:extLst>
      <p:ext uri="{BB962C8B-B14F-4D97-AF65-F5344CB8AC3E}">
        <p14:creationId xmlns:p14="http://schemas.microsoft.com/office/powerpoint/2010/main" val="32358585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4" name="Picture 2" descr="C:\Users\mon\Desktop\Projet EUFORGEN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0" t="9329" r="11812" b="9837"/>
          <a:stretch/>
        </p:blipFill>
        <p:spPr bwMode="auto">
          <a:xfrm>
            <a:off x="683568" y="1412776"/>
            <a:ext cx="3809847" cy="305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on\Desktop\Mes documents\Master 1 Pro Management Public Environnemental\Stage\Mémoire\Les cartes\Projet EUFORG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4039329" cy="281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 flipV="1">
            <a:off x="4275542" y="1728242"/>
            <a:ext cx="0" cy="409575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miter lim="800000"/>
            <a:tailEnd type="arrow"/>
          </a:ln>
          <a:effectLst/>
        </p:spPr>
      </p:cxnSp>
      <p:sp>
        <p:nvSpPr>
          <p:cNvPr id="9" name="Zone de texte 8"/>
          <p:cNvSpPr txBox="1"/>
          <p:nvPr/>
        </p:nvSpPr>
        <p:spPr>
          <a:xfrm>
            <a:off x="4067944" y="1385342"/>
            <a:ext cx="400050" cy="3429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FFFF00"/>
                </a:solidFill>
                <a:effectLst/>
                <a:latin typeface="Times New Roman"/>
                <a:ea typeface="Calibri"/>
                <a:cs typeface="Times New Roman"/>
              </a:rPr>
              <a:t>N</a:t>
            </a:r>
            <a:endParaRPr lang="fr-FR" sz="1100" dirty="0">
              <a:effectLst/>
              <a:ea typeface="Calibri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17712" y="1053873"/>
            <a:ext cx="39427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i="1" dirty="0" smtClean="0"/>
              <a:t>Localisation de la parcelle EUFORGEN</a:t>
            </a:r>
            <a:endParaRPr lang="fr-FR" sz="1500" b="1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4498893" y="3177057"/>
            <a:ext cx="40393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i="1" dirty="0" smtClean="0"/>
              <a:t>Matérialisation de la parcelle EUFORGEN</a:t>
            </a:r>
            <a:endParaRPr lang="fr-FR" sz="1500" b="1" i="1" dirty="0"/>
          </a:p>
        </p:txBody>
      </p:sp>
    </p:spTree>
    <p:extLst>
      <p:ext uri="{BB962C8B-B14F-4D97-AF65-F5344CB8AC3E}">
        <p14:creationId xmlns:p14="http://schemas.microsoft.com/office/powerpoint/2010/main" val="16187561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2258" y="786769"/>
            <a:ext cx="7024744" cy="1143000"/>
          </a:xfrm>
        </p:spPr>
        <p:txBody>
          <a:bodyPr/>
          <a:lstStyle/>
          <a:p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2113379"/>
              </p:ext>
            </p:extLst>
          </p:nvPr>
        </p:nvGraphicFramePr>
        <p:xfrm>
          <a:off x="518320" y="811841"/>
          <a:ext cx="8064896" cy="350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518320" y="4340233"/>
            <a:ext cx="1512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fr-FR" sz="1600" b="1" dirty="0" smtClean="0"/>
              <a:t> 400, 600 et 800 cm</a:t>
            </a:r>
            <a:r>
              <a:rPr lang="fr-FR" sz="1600" b="1" baseline="30000" dirty="0" smtClean="0"/>
              <a:t>3</a:t>
            </a:r>
            <a:r>
              <a:rPr lang="fr-FR" sz="1600" b="1" dirty="0" smtClean="0"/>
              <a:t>,</a:t>
            </a:r>
          </a:p>
          <a:p>
            <a:pPr algn="ctr"/>
            <a:endParaRPr lang="fr-FR" sz="1600" b="1" dirty="0"/>
          </a:p>
          <a:p>
            <a:pPr algn="ctr"/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fr-FR" sz="1600" b="1" dirty="0" smtClean="0"/>
              <a:t> Plants âgés de 1 et 2 ans.</a:t>
            </a:r>
            <a:endParaRPr lang="fr-FR" sz="16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958480" y="4340233"/>
            <a:ext cx="18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Test génétique, 33 provenances du pourtour méditerranéen.</a:t>
            </a:r>
            <a:endParaRPr lang="fr-FR" sz="1600" b="1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518320" y="4340233"/>
            <a:ext cx="0" cy="2185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018114" y="4340233"/>
            <a:ext cx="12374" cy="2185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3686672" y="4340233"/>
            <a:ext cx="0" cy="2185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4910808" y="4332799"/>
            <a:ext cx="0" cy="21925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686672" y="4340233"/>
            <a:ext cx="12241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fr-FR" sz="1600" b="1" dirty="0" smtClean="0"/>
              <a:t> Sous-solage,</a:t>
            </a:r>
          </a:p>
          <a:p>
            <a:pPr marL="285750" indent="-285750">
              <a:buFontTx/>
              <a:buChar char="-"/>
            </a:pPr>
            <a:endParaRPr lang="fr-FR" sz="1600" b="1" dirty="0" smtClean="0"/>
          </a:p>
          <a:p>
            <a:r>
              <a:rPr lang="fr-FR" sz="1600" b="1" dirty="0" smtClean="0"/>
              <a:t>- </a:t>
            </a:r>
            <a:r>
              <a:rPr lang="fr-FR" sz="1600" b="1" dirty="0" err="1"/>
              <a:t>P</a:t>
            </a:r>
            <a:r>
              <a:rPr lang="fr-FR" sz="1600" b="1" dirty="0" err="1" smtClean="0"/>
              <a:t>otet</a:t>
            </a:r>
            <a:r>
              <a:rPr lang="fr-FR" sz="1600" b="1" dirty="0" smtClean="0"/>
              <a:t> à la pioche.</a:t>
            </a:r>
          </a:p>
          <a:p>
            <a:endParaRPr lang="fr-FR" sz="1600" b="1" dirty="0" smtClean="0"/>
          </a:p>
          <a:p>
            <a:pPr marL="285750" indent="-285750">
              <a:buFontTx/>
              <a:buChar char="-"/>
            </a:pPr>
            <a:endParaRPr lang="fr-FR" sz="1600" b="1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7143056" y="4332799"/>
            <a:ext cx="0" cy="21925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4934135" y="4345379"/>
            <a:ext cx="2232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fr-FR" sz="1500" b="1" dirty="0" smtClean="0"/>
              <a:t> Accompagnement par du pin pignon,</a:t>
            </a:r>
          </a:p>
          <a:p>
            <a:endParaRPr lang="fr-FR" sz="1500" b="1" dirty="0" smtClean="0"/>
          </a:p>
          <a:p>
            <a:r>
              <a:rPr lang="fr-FR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fr-FR" sz="1500" b="1" dirty="0" smtClean="0"/>
              <a:t> Accompagnement par de l’eucalyptus,</a:t>
            </a:r>
            <a:endParaRPr lang="fr-FR" sz="1500" b="1" dirty="0"/>
          </a:p>
          <a:p>
            <a:endParaRPr lang="fr-FR" sz="1500" b="1" dirty="0" smtClean="0"/>
          </a:p>
          <a:p>
            <a:r>
              <a:rPr lang="fr-FR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fr-FR" sz="1500" b="1" dirty="0" smtClean="0"/>
              <a:t> Concurrence avec du mimosa.</a:t>
            </a:r>
            <a:endParaRPr lang="fr-FR" sz="1500" b="1" dirty="0"/>
          </a:p>
        </p:txBody>
      </p:sp>
      <p:cxnSp>
        <p:nvCxnSpPr>
          <p:cNvPr id="28" name="Connecteur droit 27"/>
          <p:cNvCxnSpPr/>
          <p:nvPr/>
        </p:nvCxnSpPr>
        <p:spPr>
          <a:xfrm>
            <a:off x="8532440" y="4350006"/>
            <a:ext cx="12374" cy="2185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7166383" y="4350006"/>
            <a:ext cx="13660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fr-FR" sz="1500" b="1" dirty="0" err="1" smtClean="0"/>
              <a:t>Tubex</a:t>
            </a:r>
            <a:r>
              <a:rPr lang="fr-FR" sz="1500" b="1" dirty="0" smtClean="0"/>
              <a:t> de 60 et 120 cm,</a:t>
            </a:r>
          </a:p>
          <a:p>
            <a:endParaRPr lang="fr-FR" sz="1500" b="1" dirty="0" smtClean="0"/>
          </a:p>
          <a:p>
            <a:r>
              <a:rPr lang="fr-FR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fr-FR" sz="1500" b="1" dirty="0" smtClean="0"/>
              <a:t> Gaine abri </a:t>
            </a:r>
            <a:r>
              <a:rPr lang="fr-FR" sz="1500" b="1" dirty="0" err="1" smtClean="0"/>
              <a:t>climatic</a:t>
            </a:r>
            <a:r>
              <a:rPr lang="fr-FR" sz="1500" b="1" dirty="0" smtClean="0"/>
              <a:t> de 60 et 120 cm.</a:t>
            </a:r>
            <a:endParaRPr lang="fr-FR" sz="1500" b="1" dirty="0"/>
          </a:p>
        </p:txBody>
      </p:sp>
    </p:spTree>
    <p:extLst>
      <p:ext uri="{BB962C8B-B14F-4D97-AF65-F5344CB8AC3E}">
        <p14:creationId xmlns:p14="http://schemas.microsoft.com/office/powerpoint/2010/main" val="18607391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graphicFrame>
        <p:nvGraphicFramePr>
          <p:cNvPr id="8" name="Espace réservé du conten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2400932"/>
              </p:ext>
            </p:extLst>
          </p:nvPr>
        </p:nvGraphicFramePr>
        <p:xfrm>
          <a:off x="895449" y="1056999"/>
          <a:ext cx="7425109" cy="3940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1835696" y="4797152"/>
            <a:ext cx="5544616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Paramètres favorables pour la réussite d’une plantation en plein de chêne-liège.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37344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\Desktop\Mes documents\Master 1 Pro Management Public Environnemental\Stage\Photos\DSC007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52" r="33871"/>
          <a:stretch/>
        </p:blipFill>
        <p:spPr bwMode="auto">
          <a:xfrm>
            <a:off x="1237184" y="1052736"/>
            <a:ext cx="1510055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on\Desktop\Mes documents\Master 1 Pro Management Public Environnemental\Stage\Photos\Falcoz\IMG_792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575" y="2276872"/>
            <a:ext cx="4677833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491880" y="1969531"/>
            <a:ext cx="47525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i="1" dirty="0" smtClean="0"/>
              <a:t>Chêne-liège traversant la gaine abri </a:t>
            </a:r>
            <a:r>
              <a:rPr lang="fr-FR" sz="1500" b="1" i="1" dirty="0" err="1" smtClean="0"/>
              <a:t>climatic</a:t>
            </a:r>
            <a:r>
              <a:rPr lang="fr-FR" sz="1500" b="1" i="1" dirty="0" smtClean="0"/>
              <a:t>.</a:t>
            </a:r>
            <a:endParaRPr lang="fr-FR" sz="1500" b="1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683568" y="729571"/>
            <a:ext cx="32628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i="1" dirty="0" err="1" smtClean="0"/>
              <a:t>Tubex</a:t>
            </a:r>
            <a:r>
              <a:rPr lang="fr-FR" sz="1500" b="1" i="1" dirty="0" smtClean="0"/>
              <a:t> de 120 cm de hauteur.</a:t>
            </a:r>
            <a:endParaRPr lang="fr-FR" sz="1500" b="1" i="1" dirty="0"/>
          </a:p>
        </p:txBody>
      </p:sp>
    </p:spTree>
    <p:extLst>
      <p:ext uri="{BB962C8B-B14F-4D97-AF65-F5344CB8AC3E}">
        <p14:creationId xmlns:p14="http://schemas.microsoft.com/office/powerpoint/2010/main" val="18671081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3672526" cy="973912"/>
          </a:xfrm>
        </p:spPr>
        <p:txBody>
          <a:bodyPr/>
          <a:lstStyle/>
          <a:p>
            <a:pPr algn="just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2323652"/>
            <a:ext cx="8136904" cy="3508977"/>
          </a:xfrm>
        </p:spPr>
        <p:txBody>
          <a:bodyPr/>
          <a:lstStyle/>
          <a:p>
            <a:pPr marL="68580" indent="0" algn="just">
              <a:buNone/>
            </a:pPr>
            <a:r>
              <a:rPr lang="fr-F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→	</a:t>
            </a:r>
            <a:r>
              <a:rPr lang="fr-FR" b="1" dirty="0" smtClean="0">
                <a:solidFill>
                  <a:schemeClr val="tx1"/>
                </a:solidFill>
                <a:latin typeface="Century Gothic"/>
              </a:rPr>
              <a:t>Abondance du chêne-liège dans le massif des    	Maures et l’Estérel.</a:t>
            </a:r>
          </a:p>
          <a:p>
            <a:pPr marL="68580" indent="0" algn="just">
              <a:buNone/>
            </a:pPr>
            <a:endParaRPr lang="fr-F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</a:endParaRPr>
          </a:p>
          <a:p>
            <a:pPr marL="68580" indent="0" algn="just">
              <a:buNone/>
            </a:pPr>
            <a:r>
              <a:rPr lang="fr-F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→	</a:t>
            </a:r>
            <a:r>
              <a:rPr lang="fr-FR" b="1" dirty="0" smtClean="0">
                <a:solidFill>
                  <a:schemeClr val="tx1"/>
                </a:solidFill>
                <a:latin typeface="Century Gothic"/>
              </a:rPr>
              <a:t>Culture de la </a:t>
            </a:r>
            <a:r>
              <a:rPr lang="fr-FR" b="1" dirty="0" err="1" smtClean="0">
                <a:solidFill>
                  <a:schemeClr val="tx1"/>
                </a:solidFill>
                <a:latin typeface="Century Gothic"/>
              </a:rPr>
              <a:t>suberaie</a:t>
            </a:r>
            <a:r>
              <a:rPr lang="fr-FR" b="1" dirty="0" smtClean="0">
                <a:solidFill>
                  <a:schemeClr val="tx1"/>
                </a:solidFill>
                <a:latin typeface="Century Gothic"/>
              </a:rPr>
              <a:t> abandonnée dans les 	années 1960.</a:t>
            </a:r>
          </a:p>
          <a:p>
            <a:pPr marL="68580" indent="0" algn="just">
              <a:buNone/>
            </a:pPr>
            <a:endParaRPr lang="fr-F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</a:endParaRPr>
          </a:p>
          <a:p>
            <a:pPr marL="68580" indent="0" algn="just">
              <a:buNone/>
            </a:pPr>
            <a:r>
              <a:rPr lang="fr-F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→	</a:t>
            </a:r>
            <a:r>
              <a:rPr lang="fr-FR" b="1" dirty="0" smtClean="0">
                <a:solidFill>
                  <a:schemeClr val="tx1"/>
                </a:solidFill>
                <a:latin typeface="Century Gothic"/>
              </a:rPr>
              <a:t>Relance de la filière liège depuis les années 	1990.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5418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620688"/>
            <a:ext cx="6777317" cy="3508977"/>
          </a:xfrm>
        </p:spPr>
        <p:txBody>
          <a:bodyPr/>
          <a:lstStyle/>
          <a:p>
            <a:pPr marL="68580" indent="0">
              <a:buNone/>
            </a:pPr>
            <a:r>
              <a:rPr lang="fr-FR" b="1" dirty="0" smtClean="0">
                <a:solidFill>
                  <a:schemeClr val="tx1"/>
                </a:solidFill>
              </a:rPr>
              <a:t>Paramètres à approfondir</a:t>
            </a:r>
          </a:p>
          <a:p>
            <a:pPr marL="68580" indent="0">
              <a:buNone/>
            </a:pPr>
            <a:endParaRPr lang="fr-FR" b="1" dirty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mon\Desktop\Mes documents\Master 1 Pro Management Public Environnemental\Stage\Photos\Gaffie\IMG_7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2150925" cy="286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on\Desktop\Mes documents\Master 1 Pro Management Public Environnemental\Stage\Photos\Gaffie\IMG_78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96753"/>
            <a:ext cx="2150925" cy="286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ScreenHunter_01 Ju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601" y="4226341"/>
            <a:ext cx="2376264" cy="220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ScreenHunter_02 Ju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" b="-1"/>
          <a:stretch/>
        </p:blipFill>
        <p:spPr bwMode="auto">
          <a:xfrm>
            <a:off x="6300192" y="4221088"/>
            <a:ext cx="2230558" cy="220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42907" y="4047374"/>
            <a:ext cx="33797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i="1" dirty="0" smtClean="0"/>
              <a:t>Essence d’accompagnement.</a:t>
            </a:r>
            <a:endParaRPr lang="fr-FR" sz="1500" b="1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5364088" y="3903176"/>
            <a:ext cx="25922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i="1" dirty="0" smtClean="0"/>
              <a:t>Technique de plantation.</a:t>
            </a:r>
            <a:endParaRPr lang="fr-FR" sz="1500" b="1" i="1" dirty="0"/>
          </a:p>
        </p:txBody>
      </p:sp>
      <p:sp>
        <p:nvSpPr>
          <p:cNvPr id="6" name="AutoShape 8" descr="data:image/jpeg;base64,/9j/4AAQSkZJRgABAQAAAQABAAD/2wCEAAkGBxQQEhQUEhQUFBQQFBQUFBQVFRQVFBQUFBQXFxUUFBQYHCggGBolHBUUIjEhJSkrLi4uGB8zODMsNygtMCsBCgoKDg0OGhAQGywlHyAsLC0sLCwsLCwsLDcsLCwsLywsLCwsLCwsLCwsLCwsLCwsLCwsLCwsLCwsLCwsLDQsLP/AABEIALEBHAMBIgACEQEDEQH/xAAbAAABBQEBAAAAAAAAAAAAAAACAAEDBAUGB//EAEwQAAEEAAIFCQMHCgQDCQAAAAEAAgMRBCEFEjFBUQYTIjJhcYGRsUJSoQczcpLB0fAUI0NTYoKissLhJGPS8RU0tBYlNXN0g5Ojs//EABkBAQADAQEAAAAAAAAAAAAAAAABAgMEBf/EACkRAAICAQQBAwQCAwAAAAAAAAABAhEDEiExQSITMlFhgZGxI3EEUqH/2gAMAwEAAhEDEQA/AOTga57jNLnJJnn7IO7vVmkVJjkvQ5PIZJhYtdwB2bz2LPxEnPy5fNQgAcHO3Cvj4hXdKSuhiEbCRLiBT21sjNOaCdw2E9yhw8AY0NG7fxJ2krafhHQvuZw8nr/AVIZNnBSUs/SEprK7JAbW8nIBVxpXqfCJlfC7I4AZJHO3R5D6f9gtj5WDeKD/ANZHG/6zAftVXC4cRsDeG08SdpU3ymG2YR/vYWIeLW6p9FEW3O32dWHmkYvJ7F6sjTwI9V2/Lpn+LL/1sUMnnGGn4tK8x0ZPTgvTuVh1xhJPfwkY8WSSA+oTJ0y2VbHPoUdJlmcwKSKkqQAUlSOk1IAKSIRUlSAGkyKkqQA0kAnpKkJBpNSNJAAmRpqQApJ6SpANSakSakAKSKk1KAMmRJkA1JUnpKlINGlLAxtOe/5uMZ5A24jotokeqANJIAzLjQHaqukZOdeMOy+bjzkN9Y78rrbl4Fb41pWt/Yxn5PSvuRYQule6eTN0hNdjePj+NquUiASWPJqQTuoevdvVHBt5yQv2tZk36R2kdwrzRY+e8m5l1NA78h96vYaAMaGjcNvE7z4la5PGKh+SkN7l+B6Q8vzrYPBO4MkZ9SZ4HwUhVflSdfRkB9yedvnqP/rKrFb2dGF+VHC4SSnDvXq2kX6+CwDv2J2fVew/1LyGN1FerYR2vozCn3Jpm/WbGfsSfB0Z14lCkqRUlSzOIGkyKkqQAUkipKkACVIiEqQA0mIRJUgASpFSRCAGkxCKk1IAaSRJqQApUipMQgBKSekkJBITUjIQoBkqTpIAU6SSgGjPihBG5+evI1zIgNueRdt37vstQYDDc23PNzs3ni7vUOG/PymUjoMyjG6wKJA4Clo0tskk3UeEZwjS35YNKHEOod/pvVillY2QuNN2vOq2/gfU+CY1vqfCIl/qux8CzXeX7m21vf7RHds81oUlDCGNDRsaPwUVLNtt2zTjZFfFmm96h0idfRL94jxz2g9+Hhy8wh0pLqgnbQyHafwFpT4XV0NM3fHPG530nsNnzHwWjdaYmmDmzyxen8nJNbRYHuYofxRO/wBK8wO1ei8jMTE3R8xnkMbGTxOtrNcklsjQALG29qr0zryq47FikgLNDbw3qCbljgYvmsPJMfemkLW/Ujr4kqjP8peJAqARYccIY2tPi6rPmq6Wc6wS7Oow3JzEyCxC8D3n1G3vuQi/BTnQDGfP4vDR9jXGV3k0V8V5xJp/E4kkySvcNpLnEj4qhNjXaxomu9Tp+WXWBHq3N6NZ1sTNIf8ALY1g/itENIaLGyKZ/a6Qj+VwXlUJlf1WuPcCtD8gnaA6RrmNJyJFXxq9q1jCIcIpHo//ABfR1gCEAnZbifUqXnME/Yxo+sPQrhdH6GnxvzQ/NwkAvJa0a2R1bO07D4rWbyWnbtliH/ux/wCpTUCqSrc35dFwO6lj6Lr+BtZ8uiM+i8fvAj4i/RU36KmiBdzsZr3ZGk5mgAAdqjdNK5zWR297adKbLtVm5p3Zj171b0otWZycdSj2yfE6OkjGsWnV2a7aczuLh1T2GiqlLWwukZInWNZjtnYRwN7R2HJabMLh8Zl0cNOdhA/MSH9pg+bP0cuxYyxSjv0Hj+DlqTK7pPRsmGeWStLXbRva4e812xwVSlmZtUDSakVJUgBpNSJKkANJqRUmQApiiISpADSakRCVIAKSpFSSEmvh8CWtDWAUBQpzfvU7dHSH2fi371y79Cy+y++4qrLo/ED2nfFdHpG3pL5Op0lh3RN6YrWv2mk5bcgSq2h9HiS5XSQxgEsbzj9U/tO1QCa3eBWQzXZCW9Jzzd9/EnhSwpdHyHaXK0opR0r7mePFcm3/AEj0OR2Ej+cxsXdGx7/XVVR3KDRrSADiZ3E0A0MjaSe/WK4A6KfwKsYPQs2sDGxzi0gimk/ALLQjo9KBtac0o2GRjwxrtV+uGPFtNG2tcDtGzv2Le0Tyim0jo/SLZQwCEYZ7GsY1gbbpA7JoHBqxX8iMfi3a35PIB+0CwDjm+l1HJXkjJg8PpASPhJlwvzbJGveDG8G3Bt0M1WT8r+pMIqMK7PIJRRK6rQfS0Zj27dX8nf5Tsafg4rmcYynFdz8lM1flYoH/AA73AOa1wtlPFtcCD1d4SXaNpOlZyOA0HiJzUUMj/otJWtLyMliYX4h8UQaOqZGGRx3NawG7PbS7bGaSkc085I7UaMxeqwD6DaaPJcNpLFvxUgZGDRNNbwG9zuHaotJWYLNKbpFbRuD554jbYZkXuG0NvM9/DtXeYeDCQ1zWEY4j2pnvkJrfTdUKlozR7YGBozO1zt7jx7lapVV8mM8rukXXackYDqc3E0D9HFGyh9LV1viuV0vpCbFyNa6R7ybA1yXajd5z8/JHpjHeyLy/iPDuCs6IwJjbrP679v7I3N+/tV/avqUTfLJ8NhmxtDRsb5niT2qWkZChkIJLboAW48BuHj+NqQg5OkZylStkU0+oNerJpsY94na4emfFPg4SwEk9N51nkbydw7Ao8K3nHCQigBqxNsmm1RdnvKuUrZJ34rhCKrd8sMYl/Envz9VLhdaRxDGElo1nauwDieGarEHIAEucQGtG1xOwBWNIScy04aN35x9nEyCsm3lGCN3Z57FbG2k2+A8jTpHT6L0pHiGDD4sazD1H+3G7cWu3H13rB5QaCfg307pRvzjkHVePscN4VXB7NXcBQ7guu5P6RZiY3YPFZ+6d4PsvaTv/ANlWcE1ridNKaOFSpaGmdFvwsron7Rm1w2Padjx3/A2Nyo0sjBqgCEqRUmpACmRpiEAJCakSSACk1I0xCAFNSKkkBsMNbgrLMVXsg+KgpNSvrl8k6mXW45m+Fp76/wBKNukoxsw0PiAfsWfSVJrY1s1Bp5zepDh2doiz9UMnKPEnISlo4Ma1nxAtZtJlXkan8h4jEySdd73/AEnF3qVq8km3LKz9bhp2fwh39Kx1rclJNXFw8C4tP77XN+0KHwIvyR45pmLVkd3ldR8kjrxb2frYJ2fWieFnctcHzeIlbwe4fEqz8lUuppPD3sdIGn97o/atZrk9DmJBpzSxlcGR5tyoDa8nYfuW1oHRPMNt2cjusfdHuj7e1Q6D5PGB7nSjpsc5jAfZDSW6x7TXl3rdWK33OOclFaYgKhpXGc2NUHpO+A4q5iphG0uO7YOJ4Lm4o3YmUgmhteR7LeA4E1Q8VpFVuzJK2T6FwfOO513VbkwcSPa7hu7e5b1J2RhoAAoAAADcAncaFnYNqryyZOyGZ1DIWTkBxP3Ko/pkxNcSwU6VwJAedoaBw2btx4hHPMRsAL5QWsF3qtIzc4DZle37FZw8AY2hnvJ3knaStpfxx09vkyj5PV0uB6TOyzO5SUp8FC03NL8xAekDYEjw0kRigcrAuu1ZxjbJlKkPE4YaMTO+fmsYdm9rdhkOe/Puq92edDDqjM25xtzvecdpUr5HTSOmkyLsmN/Vx30WBOQpnK9lwIqueQWmjY3KxpCQxiPEM9ggO7icvI5eKrSO1RZ3fjJXdFt51skDzTntJDfdBy8waPeVfEnTfRrCaUtL7OrxLW6TwgLc5oRrM4uFdKPxqx2gcSuFpWeQumXQSajjRa6iOBGRC1eV2AEU2uwfm8QOcbwDj12+ZvucFnOOl/2aZI9mBSVIiEqVDECk1I6TUgApIhFSSACkxRFNSAFJPSSA2qTUjpKlJUCk1I6SpABSVI6SpAR0psHLzckb/cex31XA/YgpIhCUZXyrYDVxcpGxx1h+8LXIck5uaxsDtmrKw+TgV6b8oeH56HDze/C0O+k0UV5WxupK08CFst0md8XaPWOUkOpipx/muI7nHWHqsx2WZyAW7ys6UzZBsnhhk82av9K4rT+PoFg2DrkfyhYwjexxT9xn6UxpleGtF2dVjeN7/wAbFu6NwIhYG7Sc3O4u3+Co8ntHao5146Tx0B7rTv7z6LbpTJ2HtsgKVWd4oud83GczxfubnlX9+CnnceqCA528+yN7iqMLeecK+ZhJ1R78mWs7Pdl+M1tjWla39jGXk9K+5JgIT84+9d4GR9lu5vp6blbpHSF24AW5xAa0bSTsCy3k/wCy+yQ+Hw5leI2mrze7cxg6zj8VFi8Tz5a1grD4e2xjbzjwc5T27PEKbSHQH5Mw9M6r8VJvaasRM4UfTsUbWAAAZAZAK8morSikVqepjUhdlmdykIVLESitZ3UHV/bP3BVx49botKWlAzyloD6PSNRjt3E9+eXBXNDAxyte829xAcew5UOwfGlXw8JJ139YimjYGNrZ3qxSvkyL2x4RGOLXk+TJ5TRnDY99ZCXVkH73W/iDl28Uv5ZgXDa/D1I3jQyePLP91ct8pkWtFg8QPaa5jj2iiB566sfJ7pYNe0O6rui4cQciFL8one1cSOk1K5pLC81LJH7jiPC8vhSq0sDkewBCakdJqUEAEJUjpMQhJGQmpSEIaQA0mpGhpAblJUjpKlYqR0lSOkqQAAJqUlJUgI6TUpKSpQDWdF+UaPc3fh3n6rxfqvKNK4bUd3Fetclpfzjoj1Z2Fn7wzauN5XaKLHuy3lbY900dWN7I29OY29G4GZuZ5swk8Cw6oJ+q5cXorBflMms75uM5/tu2gG/An+66nRmGOM0PJC2tfDTte29zHVrH6rpT4JYXCtiY1jBk0eJ4k9pWbdbGc1TsKkEzw0En+5J2AdqmpZmJxgALxmRbYWgdd5GrrcPaFD71bHDU9+EYTlSIsRrOcYmka7/nHCjqMI2NN9td/DNaMUQYA1uQAoKPAYTmwS7N8h1nnt4DsCs0mSep/QRjpVEbjQs7Aic/mYhIR/iMQCMOw+zHZDpHcDkfIbaTxBuq+aSuZw+1pJHPS0dWNtZ0KzKrxh0j3TS/OSbtuo3cwfBSvBX2Vfk66BwuHEba2km3O3ucdpUtI6VbEy56jTR9p1joDx3qkYubpF5NRVshxEoNtumjrHifdH2+SDDQa7ucIofo2HOhuJ2Z8Mu1KGDnSDVRs6o97v7PX10CFrkmktESkE29TAITUpKWbiMWXnVj2b3/AGN+9ZRi5OkXbSNDlOwTaIko2cJiGnu18q/+34LiOTOM1XDsK7rQsGvgdIxAZGDnGH3jHZJA4WG5ry/R0uq/xWipOjsw+UD2DlENcxSj9NE2/pM6J+xY9LSwknPaOYd8EtH6L2/eFnUspKmc+Rbg0mpHSalBQAhMjITUgAIQ0pKTUoAFJqR0mpCTdpKkdJUpKkdJUj1UqQAAJqUlJqQAUmIUlJqUgUTyxwcMi0gjvBtbvKrAjExNmYMpG33O9oeBtYVLoeSuKDg7Dv2SW6O9z6zb4j4jtRS0uzbFLejmeQTubnmgdsmYcu1t5eRd5I5oixxadrSR5KxpnAOwmIZKB1HWe0bHDxFhTcpuiQ9uZlpreBcR0fCs/BazjqquycvF/Bg46UG2WAA0l5sChXVF7XHhwVbR7DM7nnimttsLaoBtVr1xKjfEZXmFpdzbHa05vrvzpuXiOwWtsNruGQCTelaEc0Ffl+COkIiMjhG06usLe87I2DrOJRTv1QKGs5xprRtc47Aq+NjB/wAMw24kSYqUWDddGEdld+09yrBL3MSb9qGleMQ5uqKgw1shB9stOcruOd0p6RNjAAAFACgOAG5RYucRi9pOTRxP3KN5slVFEWKl1ei2tZ11wAG1x7FRZBzp1f0bSS5297srzPH7d1pMjdI4tB61GR44bdUfd+DrRxhoAAoDYtZNY1pXPZRLW9T46A1aHchkcGgk0ANpO5PiJWsFuNcN5J4AbysyQOlNuBAB6MY39/b8As4Y3LfovKVAYjEGW6tsY28Xd/3Kxh8JY6Qpu5m88Nf7vNXcDo5zyNVjnuGxrGl2rfAAbe30WnJoh0YueSHDj/NlaHfUbbvgpnkSWmPH7Jjjk93ySclm60skf67DzR+bdb+leInovI4E+q9x5OaQwTMXAxuJdLK9+o0Mj1Y7eC3NzjZGZ2BeLadi5vEzN92Rw8is48ndgi0tz0vkFNzmFxUfCMSDvY4FTMwj3bGPPc1x+ICy/kkxJ59zWmi+KQD6WqSPiFkS/KLin7ZT4AD0CvJJspPFqZ13/Dpf1bvEV6oHYF42t+I+9cfFyuxEhrnXbLsuKjdytlBpznWNuZKnRH5K+hvR1zoiNoUa5ZvK1x2i/BSt5Rxu6wI7v7qfTj8kPAzpKQ0sU42gHAuaHbC7IHyUkWlS3rAPb2EeosfBQ8TRT074Nak1JsHiY5qDHgOOWpJUbidlNJOq7uuzwUssZYS1wLSNocCCO8HYsiri1ybiakZCVKCKApKkdJqQUDSakYCVIKA1UqRUlSkgCkmkg2LBFEEbQRsIRJUgOticzSEBBoTMFPHH9sdh+B8FhyYZxifCSWuYC1rs7GXRdlw2d3eqeFxDonh7DqubsP2Ebx2LqYp48aLbTJ2jNm53HU4js2j4qYT07dHRGSmqZwuEwIgbqbxm473OO0n8bKUshDQSTQGZO4Bb2LwYDqe3MeBWHpBjGh0jg7mYC3ovB/PTHNsYAGbRWZ3nzWihbMMicdyjNKYw1+rc84LcO136JhHSlcO0Uc+6ss5sJhRG2hmSSXE7XOO0lWsBgWPLp5pmMlmzLNUkRN9mMVWwVfarT24VvWxP1Y7/AKknb2SIjjaVszMRKGNLnbB5k7gO1ZBL5HVse7LsjZnY9L4kp9MYsaxc0nUBIjDhRr3jW855bgjw3KuHDsDY8MySQ5vlltxc7jqXQHALVReONr3P/hSMHlf0Rp4XC0A1gJPYLJPGgn0mx2HA5xjg5/UYei53bqnMN7dnisVnLLG4l2ox4hZtIjaGCvAKnpfSghsAmWZwzcXFwae03mez0WccT90nsaTjT0R3f6Jsbi2xEOncNY9VtWGjsF/7oP8AtvDF0cNhQ95y5ydxkJ35RimgdlFcdLDLM4uOs5ztp2rY0XyMxjiJGxmMDMPkpjfN9Aq03e3R0Y8EYK3uy9pDlRpKcavOGNh9iOo2gbNjAuelwkzydd+e+zZXe4bk8R89iW5bWwRBx+s+m+VrRjwkDBlG6Q+9LIc/3ItUfEqlxRDyyXwcLyX0a+PGYWSz0MTAbrL51tqny+h1NIYocJpP5ivRhG3Wa7UYNVwIDWgVRB7z4rh/lWj1dJ4ntkcfM2s3Texrhm5Pct/JTiNXHQdrwPPJaknIjBRveHyTvIe4U1rGAU4irLifguX5AzamMgPCVn8wXpWmo6xE44TS/wA7laT4ZGaco8HBadwkEDw3Dsc2m9LWcHkknLYBXd2rocNouBjGgwRucGtDnO1yXOAzJ6VZlc9APyjFA7Rr637rcx6ALriobZzym/krHAw/qIh3NP3rO0rg4WtyiYHPNNq/E/jsWzqrAxUpleS2jZ5uPh+07u+wK0G2yryS+QMNo0Tt6d6rei3tI2nu3KCbk2R1HHz/ANl0kMIY0NGxor+6co8jbJjNxVI4rEYOWPrCx3V/YrR0fygxkbAyKSXUZkBqteG/sguadUdgyW5i5dUbLLjqtHEnj2KWOWDCgRlkj31rSFtACQ9YU2xu8qV4LUtyZ/5NbVudBSVI6SpcxFEdJUpKTUgApKkZCVICMhKkdJUlkEZCalJSVKRRHSQsGxkRsI2g9iOk1IDWi03rDVxDdetkgoSDv3O8fNR4nCwTatua8NOs3Wtrmnjqnf3WFmUlSmLceC+t9lybk8x2yws/Ecj3Hqi1PHK5vVc4dxIUzdJTDZI7zWqzNByi1TRkS8i8Q/Mts+AHgmHydTnNwawcXPaB6rXdpKY7ZZPrEeirSOLusSe0m/VRLNJiM1FUkU4uRMMZuTFxtPCLWkd3W3IKVmhcBFsjlnPGRwjb9Vtk+akpNSo5SfZDyvonZjdTKGOKEf5bBrfXdbviq00jnm3EuPFxJPmU9JqUUUcm+SOk1KSk1IVInDJcf8r7f+8JD74a7zaCu0IXI/K6LxTHe9BCfONqmPJ0/wCO9zm+Sz9XERHg9vqF6jy8m5uTEu3lxA737PVeUaBNTM+kPVeifKpN/iCz3i15/wDibXqfJWa3RfOrMfknh+k9/ABg8c3ejfNdGQqPJ3D6kDOL+mf3tn8OqtGlV8nLLkztMYjUZQ60h1R9p8B6hVdDwhx19UAMGo0cT7TvQearYqUzSEt33HHll2u8874LeghDGho2NFf38Vo/GNfJXsRCB5ABJyAzJ4KUhVHgSOIJqKHpSn3nDqsHHPb/AGVIR1OiJSUVbGw1tHPkdOQFuHYRsGdyOsZHK8uHYjhi1RXmeJ3lGLe4yEVrZMbVakY6ooZA7zSOlfJLpcIiK7fJ0FJqUlJUuc6KI6TEKSkqQgjpKkdJUgApJHSVIKI6TUpKTUgApNSkpMQhBHSVI6SpSKI6TUpKTUgI6TUpKTEKSCOkqR0mIQigKTUjpNSkUBSalJSYhCCOlyvyrR3Jhzxw0HwYAusIWB8qcX/Knjho/gFaPuN8GzOC0OKkb9Ieq7Pl6TLpKRg9oYdg7jBEfVxK5HRbKkb3j1Xe6Th5zS0prKJkLvE4aFrf5ifBWlsa5fk0msAAA2AUO4ZLP01idRmqOtIdUVtr2iPD1C1CFzONlM0hLbzPNxe6Rvd6nuHYkI2zibLGhMNZL9zOgzt9532ea2CEoIBG1rRsaK7+J8dqbEShjS52QaLKrKWp2FsVsU52TIxcklho4De89gTc0Mom/NxG3mweck2mzWYCeJpYCSKnxAGqCL5mIE2QeJy777VPHEGgAbB+LPatX/HGu2Zrzd9IEhNSNU8RpFjHapJsbaBNdhresTQ6xMEklkbiSKZJSQJJJJAMkkkgEmKSSAYJJJIQMkUklIBCSSSAEpJJIVGQlOkgGTJJKSBkKSSECWP8qPVwv/p2eiZJXh7jbDycJo75xveF6C7/AMRxv0MH/wBKxJJWn0bZfay3P1HfRPoVzWh/nYfou/8AzSSVsXEjhfKOmcs/THVZ/wCaz7UklnD3Il8MuY3/AJqX6EX8qZOkr5vd+P0Z4vagVz2H2H6b/wCcpJKcPuLT4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10" descr="data:image/jpeg;base64,/9j/4AAQSkZJRgABAQAAAQABAAD/2wCEAAkGBxQQEhQUEhQUFBQQFBQUFBQVFRQVFBQUFBQXFxUUFBQYHCggGBolHBUUIjEhJSkrLi4uGB8zODMsNygtMCsBCgoKDg0OGhAQGywlHyAsLC0sLCwsLCwsLDcsLCwsLywsLCwsLCwsLCwsLCwsLCwsLCwsLCwsLCwsLCwsLDQsLP/AABEIALEBHAMBIgACEQEDEQH/xAAbAAABBQEBAAAAAAAAAAAAAAACAAEDBAUGB//EAEwQAAEEAAIFCQMHCgQDCQAAAAEAAgMRBCEFEjFBUQYTIjJhcYGRsUJSoQczcpLB0fAUI0NTYoKissLhJGPS8RU0tBYlNXN0g5Ojs//EABkBAQADAQEAAAAAAAAAAAAAAAABAgMEBf/EACkRAAICAQQBAwQCAwAAAAAAAAABAhEDEiExQSITMlFhgZGxI3EEUqH/2gAMAwEAAhEDEQA/AOTga57jNLnJJnn7IO7vVmkVJjkvQ5PIZJhYtdwB2bz2LPxEnPy5fNQgAcHO3Cvj4hXdKSuhiEbCRLiBT21sjNOaCdw2E9yhw8AY0NG7fxJ2krafhHQvuZw8nr/AVIZNnBSUs/SEprK7JAbW8nIBVxpXqfCJlfC7I4AZJHO3R5D6f9gtj5WDeKD/ANZHG/6zAftVXC4cRsDeG08SdpU3ymG2YR/vYWIeLW6p9FEW3O32dWHmkYvJ7F6sjTwI9V2/Lpn+LL/1sUMnnGGn4tK8x0ZPTgvTuVh1xhJPfwkY8WSSA+oTJ0y2VbHPoUdJlmcwKSKkqQAUlSOk1IAKSIRUlSAGkyKkqQA0kAnpKkJBpNSNJAAmRpqQApJ6SpANSakSakAKSKk1KAMmRJkA1JUnpKlINGlLAxtOe/5uMZ5A24jotokeqANJIAzLjQHaqukZOdeMOy+bjzkN9Y78rrbl4Fb41pWt/Yxn5PSvuRYQule6eTN0hNdjePj+NquUiASWPJqQTuoevdvVHBt5yQv2tZk36R2kdwrzRY+e8m5l1NA78h96vYaAMaGjcNvE7z4la5PGKh+SkN7l+B6Q8vzrYPBO4MkZ9SZ4HwUhVflSdfRkB9yedvnqP/rKrFb2dGF+VHC4SSnDvXq2kX6+CwDv2J2fVew/1LyGN1FerYR2vozCn3Jpm/WbGfsSfB0Z14lCkqRUlSzOIGkyKkqQAUkipKkACVIiEqQA0mIRJUgASpFSRCAGkxCKk1IAaSRJqQApUipMQgBKSekkJBITUjIQoBkqTpIAU6SSgGjPihBG5+evI1zIgNueRdt37vstQYDDc23PNzs3ni7vUOG/PymUjoMyjG6wKJA4Clo0tskk3UeEZwjS35YNKHEOod/pvVillY2QuNN2vOq2/gfU+CY1vqfCIl/qux8CzXeX7m21vf7RHds81oUlDCGNDRsaPwUVLNtt2zTjZFfFmm96h0idfRL94jxz2g9+Hhy8wh0pLqgnbQyHafwFpT4XV0NM3fHPG530nsNnzHwWjdaYmmDmzyxen8nJNbRYHuYofxRO/wBK8wO1ei8jMTE3R8xnkMbGTxOtrNcklsjQALG29qr0zryq47FikgLNDbw3qCbljgYvmsPJMfemkLW/Ujr4kqjP8peJAqARYccIY2tPi6rPmq6Wc6wS7Oow3JzEyCxC8D3n1G3vuQi/BTnQDGfP4vDR9jXGV3k0V8V5xJp/E4kkySvcNpLnEj4qhNjXaxomu9Tp+WXWBHq3N6NZ1sTNIf8ALY1g/itENIaLGyKZ/a6Qj+VwXlUJlf1WuPcCtD8gnaA6RrmNJyJFXxq9q1jCIcIpHo//ABfR1gCEAnZbifUqXnME/Yxo+sPQrhdH6GnxvzQ/NwkAvJa0a2R1bO07D4rWbyWnbtliH/ux/wCpTUCqSrc35dFwO6lj6Lr+BtZ8uiM+i8fvAj4i/RU36KmiBdzsZr3ZGk5mgAAdqjdNK5zWR297adKbLtVm5p3Zj171b0otWZycdSj2yfE6OkjGsWnV2a7aczuLh1T2GiqlLWwukZInWNZjtnYRwN7R2HJabMLh8Zl0cNOdhA/MSH9pg+bP0cuxYyxSjv0Hj+DlqTK7pPRsmGeWStLXbRva4e812xwVSlmZtUDSakVJUgBpNSJKkANJqRUmQApiiISpADSakRCVIAKSpFSSEmvh8CWtDWAUBQpzfvU7dHSH2fi371y79Cy+y++4qrLo/ED2nfFdHpG3pL5Op0lh3RN6YrWv2mk5bcgSq2h9HiS5XSQxgEsbzj9U/tO1QCa3eBWQzXZCW9Jzzd9/EnhSwpdHyHaXK0opR0r7mePFcm3/AEj0OR2Ej+cxsXdGx7/XVVR3KDRrSADiZ3E0A0MjaSe/WK4A6KfwKsYPQs2sDGxzi0gimk/ALLQjo9KBtac0o2GRjwxrtV+uGPFtNG2tcDtGzv2Le0Tyim0jo/SLZQwCEYZ7GsY1gbbpA7JoHBqxX8iMfi3a35PIB+0CwDjm+l1HJXkjJg8PpASPhJlwvzbJGveDG8G3Bt0M1WT8r+pMIqMK7PIJRRK6rQfS0Zj27dX8nf5Tsafg4rmcYynFdz8lM1flYoH/AA73AOa1wtlPFtcCD1d4SXaNpOlZyOA0HiJzUUMj/otJWtLyMliYX4h8UQaOqZGGRx3NawG7PbS7bGaSkc085I7UaMxeqwD6DaaPJcNpLFvxUgZGDRNNbwG9zuHaotJWYLNKbpFbRuD554jbYZkXuG0NvM9/DtXeYeDCQ1zWEY4j2pnvkJrfTdUKlozR7YGBozO1zt7jx7lapVV8mM8rukXXackYDqc3E0D9HFGyh9LV1viuV0vpCbFyNa6R7ybA1yXajd5z8/JHpjHeyLy/iPDuCs6IwJjbrP679v7I3N+/tV/avqUTfLJ8NhmxtDRsb5niT2qWkZChkIJLboAW48BuHj+NqQg5OkZylStkU0+oNerJpsY94na4emfFPg4SwEk9N51nkbydw7Ao8K3nHCQigBqxNsmm1RdnvKuUrZJ34rhCKrd8sMYl/Envz9VLhdaRxDGElo1nauwDieGarEHIAEucQGtG1xOwBWNIScy04aN35x9nEyCsm3lGCN3Z57FbG2k2+A8jTpHT6L0pHiGDD4sazD1H+3G7cWu3H13rB5QaCfg307pRvzjkHVePscN4VXB7NXcBQ7guu5P6RZiY3YPFZ+6d4PsvaTv/ANlWcE1ridNKaOFSpaGmdFvwsron7Rm1w2Padjx3/A2Nyo0sjBqgCEqRUmpACmRpiEAJCakSSACk1I0xCAFNSKkkBsMNbgrLMVXsg+KgpNSvrl8k6mXW45m+Fp76/wBKNukoxsw0PiAfsWfSVJrY1s1Bp5zepDh2doiz9UMnKPEnISlo4Ma1nxAtZtJlXkan8h4jEySdd73/AEnF3qVq8km3LKz9bhp2fwh39Kx1rclJNXFw8C4tP77XN+0KHwIvyR45pmLVkd3ldR8kjrxb2frYJ2fWieFnctcHzeIlbwe4fEqz8lUuppPD3sdIGn97o/atZrk9DmJBpzSxlcGR5tyoDa8nYfuW1oHRPMNt2cjusfdHuj7e1Q6D5PGB7nSjpsc5jAfZDSW6x7TXl3rdWK33OOclFaYgKhpXGc2NUHpO+A4q5iphG0uO7YOJ4Lm4o3YmUgmhteR7LeA4E1Q8VpFVuzJK2T6FwfOO513VbkwcSPa7hu7e5b1J2RhoAAoAAADcAncaFnYNqryyZOyGZ1DIWTkBxP3Ko/pkxNcSwU6VwJAedoaBw2btx4hHPMRsAL5QWsF3qtIzc4DZle37FZw8AY2hnvJ3knaStpfxx09vkyj5PV0uB6TOyzO5SUp8FC03NL8xAekDYEjw0kRigcrAuu1ZxjbJlKkPE4YaMTO+fmsYdm9rdhkOe/Puq92edDDqjM25xtzvecdpUr5HTSOmkyLsmN/Vx30WBOQpnK9lwIqueQWmjY3KxpCQxiPEM9ggO7icvI5eKrSO1RZ3fjJXdFt51skDzTntJDfdBy8waPeVfEnTfRrCaUtL7OrxLW6TwgLc5oRrM4uFdKPxqx2gcSuFpWeQumXQSajjRa6iOBGRC1eV2AEU2uwfm8QOcbwDj12+ZvucFnOOl/2aZI9mBSVIiEqVDECk1I6TUgApIhFSSACkxRFNSAFJPSSA2qTUjpKlJUCk1I6SpABSVI6SpAR0psHLzckb/cex31XA/YgpIhCUZXyrYDVxcpGxx1h+8LXIck5uaxsDtmrKw+TgV6b8oeH56HDze/C0O+k0UV5WxupK08CFst0md8XaPWOUkOpipx/muI7nHWHqsx2WZyAW7ys6UzZBsnhhk82av9K4rT+PoFg2DrkfyhYwjexxT9xn6UxpleGtF2dVjeN7/wAbFu6NwIhYG7Sc3O4u3+Co8ntHao5146Tx0B7rTv7z6LbpTJ2HtsgKVWd4oud83GczxfubnlX9+CnnceqCA528+yN7iqMLeecK+ZhJ1R78mWs7Pdl+M1tjWla39jGXk9K+5JgIT84+9d4GR9lu5vp6blbpHSF24AW5xAa0bSTsCy3k/wCy+yQ+Hw5leI2mrze7cxg6zj8VFi8Tz5a1grD4e2xjbzjwc5T27PEKbSHQH5Mw9M6r8VJvaasRM4UfTsUbWAAAZAZAK8morSikVqepjUhdlmdykIVLESitZ3UHV/bP3BVx49botKWlAzyloD6PSNRjt3E9+eXBXNDAxyte829xAcew5UOwfGlXw8JJ139YimjYGNrZ3qxSvkyL2x4RGOLXk+TJ5TRnDY99ZCXVkH73W/iDl28Uv5ZgXDa/D1I3jQyePLP91ct8pkWtFg8QPaa5jj2iiB566sfJ7pYNe0O6rui4cQciFL8one1cSOk1K5pLC81LJH7jiPC8vhSq0sDkewBCakdJqUEAEJUjpMQhJGQmpSEIaQA0mpGhpAblJUjpKlYqR0lSOkqQAAJqUlJUgI6TUpKSpQDWdF+UaPc3fh3n6rxfqvKNK4bUd3Fetclpfzjoj1Z2Fn7wzauN5XaKLHuy3lbY900dWN7I29OY29G4GZuZ5swk8Cw6oJ+q5cXorBflMms75uM5/tu2gG/An+66nRmGOM0PJC2tfDTte29zHVrH6rpT4JYXCtiY1jBk0eJ4k9pWbdbGc1TsKkEzw0En+5J2AdqmpZmJxgALxmRbYWgdd5GrrcPaFD71bHDU9+EYTlSIsRrOcYmka7/nHCjqMI2NN9td/DNaMUQYA1uQAoKPAYTmwS7N8h1nnt4DsCs0mSep/QRjpVEbjQs7Aic/mYhIR/iMQCMOw+zHZDpHcDkfIbaTxBuq+aSuZw+1pJHPS0dWNtZ0KzKrxh0j3TS/OSbtuo3cwfBSvBX2Vfk66BwuHEba2km3O3ucdpUtI6VbEy56jTR9p1joDx3qkYubpF5NRVshxEoNtumjrHifdH2+SDDQa7ucIofo2HOhuJ2Z8Mu1KGDnSDVRs6o97v7PX10CFrkmktESkE29TAITUpKWbiMWXnVj2b3/AGN+9ZRi5OkXbSNDlOwTaIko2cJiGnu18q/+34LiOTOM1XDsK7rQsGvgdIxAZGDnGH3jHZJA4WG5ry/R0uq/xWipOjsw+UD2DlENcxSj9NE2/pM6J+xY9LSwknPaOYd8EtH6L2/eFnUspKmc+Rbg0mpHSalBQAhMjITUgAIQ0pKTUoAFJqR0mpCTdpKkdJUpKkdJUj1UqQAAJqUlJqQAUmIUlJqUgUTyxwcMi0gjvBtbvKrAjExNmYMpG33O9oeBtYVLoeSuKDg7Dv2SW6O9z6zb4j4jtRS0uzbFLejmeQTubnmgdsmYcu1t5eRd5I5oixxadrSR5KxpnAOwmIZKB1HWe0bHDxFhTcpuiQ9uZlpreBcR0fCs/BazjqquycvF/Bg46UG2WAA0l5sChXVF7XHhwVbR7DM7nnimttsLaoBtVr1xKjfEZXmFpdzbHa05vrvzpuXiOwWtsNruGQCTelaEc0Ffl+COkIiMjhG06usLe87I2DrOJRTv1QKGs5xprRtc47Aq+NjB/wAMw24kSYqUWDddGEdld+09yrBL3MSb9qGleMQ5uqKgw1shB9stOcruOd0p6RNjAAAFACgOAG5RYucRi9pOTRxP3KN5slVFEWKl1ei2tZ11wAG1x7FRZBzp1f0bSS5297srzPH7d1pMjdI4tB61GR44bdUfd+DrRxhoAAoDYtZNY1pXPZRLW9T46A1aHchkcGgk0ANpO5PiJWsFuNcN5J4AbysyQOlNuBAB6MY39/b8As4Y3LfovKVAYjEGW6tsY28Xd/3Kxh8JY6Qpu5m88Nf7vNXcDo5zyNVjnuGxrGl2rfAAbe30WnJoh0YueSHDj/NlaHfUbbvgpnkSWmPH7Jjjk93ySclm60skf67DzR+bdb+leInovI4E+q9x5OaQwTMXAxuJdLK9+o0Mj1Y7eC3NzjZGZ2BeLadi5vEzN92Rw8is48ndgi0tz0vkFNzmFxUfCMSDvY4FTMwj3bGPPc1x+ICy/kkxJ59zWmi+KQD6WqSPiFkS/KLin7ZT4AD0CvJJspPFqZ13/Dpf1bvEV6oHYF42t+I+9cfFyuxEhrnXbLsuKjdytlBpznWNuZKnRH5K+hvR1zoiNoUa5ZvK1x2i/BSt5Rxu6wI7v7qfTj8kPAzpKQ0sU42gHAuaHbC7IHyUkWlS3rAPb2EeosfBQ8TRT074Nak1JsHiY5qDHgOOWpJUbidlNJOq7uuzwUssZYS1wLSNocCCO8HYsiri1ybiakZCVKCKApKkdJqQUDSakYCVIKA1UqRUlSkgCkmkg2LBFEEbQRsIRJUgOticzSEBBoTMFPHH9sdh+B8FhyYZxifCSWuYC1rs7GXRdlw2d3eqeFxDonh7DqubsP2Ebx2LqYp48aLbTJ2jNm53HU4js2j4qYT07dHRGSmqZwuEwIgbqbxm473OO0n8bKUshDQSTQGZO4Bb2LwYDqe3MeBWHpBjGh0jg7mYC3ovB/PTHNsYAGbRWZ3nzWihbMMicdyjNKYw1+rc84LcO136JhHSlcO0Uc+6ss5sJhRG2hmSSXE7XOO0lWsBgWPLp5pmMlmzLNUkRN9mMVWwVfarT24VvWxP1Y7/AKknb2SIjjaVszMRKGNLnbB5k7gO1ZBL5HVse7LsjZnY9L4kp9MYsaxc0nUBIjDhRr3jW855bgjw3KuHDsDY8MySQ5vlltxc7jqXQHALVReONr3P/hSMHlf0Rp4XC0A1gJPYLJPGgn0mx2HA5xjg5/UYei53bqnMN7dnisVnLLG4l2ox4hZtIjaGCvAKnpfSghsAmWZwzcXFwae03mez0WccT90nsaTjT0R3f6Jsbi2xEOncNY9VtWGjsF/7oP8AtvDF0cNhQ95y5ydxkJ35RimgdlFcdLDLM4uOs5ztp2rY0XyMxjiJGxmMDMPkpjfN9Aq03e3R0Y8EYK3uy9pDlRpKcavOGNh9iOo2gbNjAuelwkzydd+e+zZXe4bk8R89iW5bWwRBx+s+m+VrRjwkDBlG6Q+9LIc/3ItUfEqlxRDyyXwcLyX0a+PGYWSz0MTAbrL51tqny+h1NIYocJpP5ivRhG3Wa7UYNVwIDWgVRB7z4rh/lWj1dJ4ntkcfM2s3Texrhm5Pct/JTiNXHQdrwPPJaknIjBRveHyTvIe4U1rGAU4irLifguX5AzamMgPCVn8wXpWmo6xE44TS/wA7laT4ZGaco8HBadwkEDw3Dsc2m9LWcHkknLYBXd2rocNouBjGgwRucGtDnO1yXOAzJ6VZlc9APyjFA7Rr637rcx6ALriobZzym/krHAw/qIh3NP3rO0rg4WtyiYHPNNq/E/jsWzqrAxUpleS2jZ5uPh+07u+wK0G2yryS+QMNo0Tt6d6rei3tI2nu3KCbk2R1HHz/ANl0kMIY0NGxor+6co8jbJjNxVI4rEYOWPrCx3V/YrR0fygxkbAyKSXUZkBqteG/sguadUdgyW5i5dUbLLjqtHEnj2KWOWDCgRlkj31rSFtACQ9YU2xu8qV4LUtyZ/5NbVudBSVI6SpcxFEdJUpKTUgApKkZCVICMhKkdJUlkEZCalJSVKRRHSQsGxkRsI2g9iOk1IDWi03rDVxDdetkgoSDv3O8fNR4nCwTatua8NOs3Wtrmnjqnf3WFmUlSmLceC+t9lybk8x2yws/Ecj3Hqi1PHK5vVc4dxIUzdJTDZI7zWqzNByi1TRkS8i8Q/Mts+AHgmHydTnNwawcXPaB6rXdpKY7ZZPrEeirSOLusSe0m/VRLNJiM1FUkU4uRMMZuTFxtPCLWkd3W3IKVmhcBFsjlnPGRwjb9Vtk+akpNSo5SfZDyvonZjdTKGOKEf5bBrfXdbviq00jnm3EuPFxJPmU9JqUUUcm+SOk1KSk1IVInDJcf8r7f+8JD74a7zaCu0IXI/K6LxTHe9BCfONqmPJ0/wCO9zm+Sz9XERHg9vqF6jy8m5uTEu3lxA737PVeUaBNTM+kPVeifKpN/iCz3i15/wDibXqfJWa3RfOrMfknh+k9/ABg8c3ejfNdGQqPJ3D6kDOL+mf3tn8OqtGlV8nLLkztMYjUZQ60h1R9p8B6hVdDwhx19UAMGo0cT7TvQearYqUzSEt33HHll2u8874LeghDGho2NFf38Vo/GNfJXsRCB5ABJyAzJ4KUhVHgSOIJqKHpSn3nDqsHHPb/AGVIR1OiJSUVbGw1tHPkdOQFuHYRsGdyOsZHK8uHYjhi1RXmeJ3lGLe4yEVrZMbVakY6ooZA7zSOlfJLpcIiK7fJ0FJqUlJUuc6KI6TEKSkqQgjpKkdJUgApJHSVIKI6TUpKTUgApNSkpMQhBHSVI6SpSKI6TUpKTUgI6TUpKTEKSCOkqR0mIQigKTUjpNSkUBSalJSYhCCOlyvyrR3Jhzxw0HwYAusIWB8qcX/Knjho/gFaPuN8GzOC0OKkb9Ieq7Pl6TLpKRg9oYdg7jBEfVxK5HRbKkb3j1Xe6Th5zS0prKJkLvE4aFrf5ifBWlsa5fk0msAAA2AUO4ZLP01idRmqOtIdUVtr2iPD1C1CFzONlM0hLbzPNxe6Rvd6nuHYkI2zibLGhMNZL9zOgzt9532ea2CEoIBG1rRsaK7+J8dqbEShjS52QaLKrKWp2FsVsU52TIxcklho4De89gTc0Mom/NxG3mweck2mzWYCeJpYCSKnxAGqCL5mIE2QeJy777VPHEGgAbB+LPatX/HGu2Zrzd9IEhNSNU8RpFjHapJsbaBNdhresTQ6xMEklkbiSKZJSQJJJJAMkkkgEmKSSAYJJJIQMkUklIBCSSSAEpJJIVGQlOkgGTJJKSBkKSSECWP8qPVwv/p2eiZJXh7jbDycJo75xveF6C7/AMRxv0MH/wBKxJJWn0bZfay3P1HfRPoVzWh/nYfou/8AzSSVsXEjhfKOmcs/THVZ/wCaz7UklnD3Il8MuY3/AJqX6EX8qZOkr5vd+P0Z4vagVz2H2H6b/wCcpJKcPuLT4P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650" y="1196752"/>
            <a:ext cx="27051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652120" y="2882677"/>
            <a:ext cx="3238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i="1" dirty="0" smtClean="0"/>
              <a:t>Provenance génétique : Santa </a:t>
            </a:r>
            <a:r>
              <a:rPr lang="fr-FR" sz="1500" b="1" i="1" dirty="0" err="1" smtClean="0"/>
              <a:t>Coloma</a:t>
            </a:r>
            <a:r>
              <a:rPr lang="fr-FR" sz="1500" b="1" i="1" dirty="0" smtClean="0"/>
              <a:t> de </a:t>
            </a:r>
            <a:r>
              <a:rPr lang="fr-FR" sz="1500" b="1" i="1" dirty="0" err="1" smtClean="0"/>
              <a:t>Farners</a:t>
            </a:r>
            <a:r>
              <a:rPr lang="fr-FR" sz="1500" b="1" i="1" dirty="0" smtClean="0"/>
              <a:t>, Espagne.</a:t>
            </a:r>
            <a:endParaRPr lang="fr-FR" sz="1500" b="1" i="1" dirty="0"/>
          </a:p>
        </p:txBody>
      </p:sp>
    </p:spTree>
    <p:extLst>
      <p:ext uri="{BB962C8B-B14F-4D97-AF65-F5344CB8AC3E}">
        <p14:creationId xmlns:p14="http://schemas.microsoft.com/office/powerpoint/2010/main" val="21901872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052736"/>
            <a:ext cx="7848872" cy="5400600"/>
          </a:xfrm>
        </p:spPr>
        <p:txBody>
          <a:bodyPr>
            <a:normAutofit/>
          </a:bodyPr>
          <a:lstStyle/>
          <a:p>
            <a:pPr marL="68580" indent="0" algn="just">
              <a:buNone/>
            </a:pPr>
            <a:r>
              <a:rPr lang="fr-F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→</a:t>
            </a:r>
            <a:r>
              <a:rPr lang="fr-FR" b="1" dirty="0" smtClean="0">
                <a:solidFill>
                  <a:schemeClr val="tx1"/>
                </a:solidFill>
                <a:latin typeface="Century Gothic"/>
              </a:rPr>
              <a:t>	Massif des Maures présente des contraintes 	topographiques (pente &gt; 30 </a:t>
            </a:r>
            <a:r>
              <a:rPr lang="fr-F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fr-FR" b="1" dirty="0" smtClean="0">
                <a:solidFill>
                  <a:schemeClr val="tx1"/>
                </a:solidFill>
                <a:latin typeface="Century Gothic"/>
              </a:rPr>
              <a:t>)et sol pauvre.</a:t>
            </a:r>
          </a:p>
          <a:p>
            <a:pPr marL="68580" indent="0" algn="just">
              <a:buNone/>
            </a:pPr>
            <a:endParaRPr lang="fr-FR" b="1" dirty="0" smtClean="0">
              <a:solidFill>
                <a:schemeClr val="tx1"/>
              </a:solidFill>
              <a:latin typeface="Century Gothic"/>
            </a:endParaRPr>
          </a:p>
          <a:p>
            <a:pPr marL="68580" indent="0" algn="just">
              <a:buNone/>
            </a:pPr>
            <a:endParaRPr lang="fr-FR" b="1" dirty="0" smtClean="0">
              <a:solidFill>
                <a:schemeClr val="tx1"/>
              </a:solidFill>
              <a:latin typeface="Century Gothic"/>
            </a:endParaRPr>
          </a:p>
          <a:p>
            <a:pPr marL="68580" indent="0" algn="just">
              <a:buNone/>
            </a:pPr>
            <a:endParaRPr lang="fr-FR" b="1" dirty="0">
              <a:solidFill>
                <a:schemeClr val="tx1"/>
              </a:solidFill>
              <a:latin typeface="Century Gothic"/>
            </a:endParaRPr>
          </a:p>
          <a:p>
            <a:pPr marL="68580" indent="0" algn="just">
              <a:buNone/>
            </a:pPr>
            <a:endParaRPr lang="fr-FR" b="1" dirty="0" smtClean="0">
              <a:solidFill>
                <a:schemeClr val="tx1"/>
              </a:solidFill>
              <a:latin typeface="Century Gothic"/>
            </a:endParaRPr>
          </a:p>
          <a:p>
            <a:pPr marL="68580" indent="0" algn="just">
              <a:buNone/>
            </a:pPr>
            <a:endParaRPr lang="fr-FR" b="1" dirty="0">
              <a:solidFill>
                <a:schemeClr val="tx1"/>
              </a:solidFill>
              <a:latin typeface="Century Gothic"/>
            </a:endParaRPr>
          </a:p>
          <a:p>
            <a:pPr marL="68580" indent="0" algn="just">
              <a:buNone/>
            </a:pPr>
            <a:endParaRPr lang="fr-FR" b="1" dirty="0" smtClean="0">
              <a:solidFill>
                <a:schemeClr val="tx1"/>
              </a:solidFill>
              <a:latin typeface="Century Gothic"/>
            </a:endParaRPr>
          </a:p>
          <a:p>
            <a:pPr marL="68580" indent="0" algn="just">
              <a:buNone/>
            </a:pPr>
            <a:endParaRPr lang="fr-FR" b="1" dirty="0">
              <a:solidFill>
                <a:schemeClr val="tx1"/>
              </a:solidFill>
              <a:latin typeface="Century Gothic"/>
            </a:endParaRPr>
          </a:p>
          <a:p>
            <a:pPr marL="68580" indent="0" algn="just">
              <a:buNone/>
            </a:pPr>
            <a:r>
              <a:rPr lang="fr-F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→</a:t>
            </a:r>
            <a:r>
              <a:rPr lang="fr-FR" b="1" dirty="0" smtClean="0">
                <a:solidFill>
                  <a:schemeClr val="tx1"/>
                </a:solidFill>
                <a:latin typeface="Century Gothic"/>
              </a:rPr>
              <a:t>	Usage restreint de la plantation en plein, 	malgré un intérêt majeur pour l’adaptation 	au changement climatique.</a:t>
            </a: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mon\Desktop\GEDC05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76"/>
          <a:stretch/>
        </p:blipFill>
        <p:spPr bwMode="auto">
          <a:xfrm>
            <a:off x="1763688" y="2060848"/>
            <a:ext cx="588229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7991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568952" cy="1143000"/>
          </a:xfrm>
        </p:spPr>
        <p:txBody>
          <a:bodyPr>
            <a:no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	Proposition d’itinéraire 	sylvicoles de régénération	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4853" y="2060848"/>
            <a:ext cx="7920880" cy="636307"/>
          </a:xfrm>
        </p:spPr>
        <p:txBody>
          <a:bodyPr>
            <a:normAutofit fontScale="47500" lnSpcReduction="20000"/>
          </a:bodyPr>
          <a:lstStyle/>
          <a:p>
            <a:endParaRPr lang="fr-FR" b="1" dirty="0" smtClean="0">
              <a:solidFill>
                <a:schemeClr val="tx1"/>
              </a:solidFill>
            </a:endParaRPr>
          </a:p>
          <a:p>
            <a:r>
              <a:rPr lang="fr-FR" sz="5100" b="1" dirty="0" smtClean="0">
                <a:solidFill>
                  <a:schemeClr val="tx1"/>
                </a:solidFill>
              </a:rPr>
              <a:t>1</a:t>
            </a:r>
            <a:r>
              <a:rPr lang="fr-FR" sz="5100" b="1" baseline="30000" dirty="0" smtClean="0">
                <a:solidFill>
                  <a:schemeClr val="tx1"/>
                </a:solidFill>
              </a:rPr>
              <a:t>er</a:t>
            </a:r>
            <a:r>
              <a:rPr lang="fr-FR" sz="5100" b="1" dirty="0" smtClean="0">
                <a:solidFill>
                  <a:schemeClr val="tx1"/>
                </a:solidFill>
              </a:rPr>
              <a:t> facteur clé de détermination : </a:t>
            </a:r>
            <a:r>
              <a:rPr lang="fr-FR" sz="5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site</a:t>
            </a:r>
          </a:p>
          <a:p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mon\Desktop\Mes documents\Master 1 Pro Management Public Environnemental\Stage\Photos\DSC006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789040"/>
            <a:ext cx="3583543" cy="268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74035" y="2970249"/>
            <a:ext cx="82089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lvl="0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fr-F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</a:t>
            </a:r>
            <a:r>
              <a:rPr lang="fr-FR" sz="2400" b="1" dirty="0">
                <a:solidFill>
                  <a:prstClr val="black"/>
                </a:solidFill>
              </a:rPr>
              <a:t>	</a:t>
            </a:r>
            <a:r>
              <a:rPr lang="fr-FR" sz="2200" b="1" dirty="0" smtClean="0">
                <a:solidFill>
                  <a:prstClr val="black"/>
                </a:solidFill>
              </a:rPr>
              <a:t>Reconversion </a:t>
            </a:r>
            <a:r>
              <a:rPr lang="fr-FR" sz="2200" b="1" dirty="0">
                <a:solidFill>
                  <a:prstClr val="black"/>
                </a:solidFill>
              </a:rPr>
              <a:t>de friche </a:t>
            </a:r>
            <a:r>
              <a:rPr lang="fr-FR" sz="2200" b="1" dirty="0" smtClean="0">
                <a:solidFill>
                  <a:prstClr val="black"/>
                </a:solidFill>
              </a:rPr>
              <a:t>agricole</a:t>
            </a:r>
            <a:r>
              <a:rPr lang="fr-FR" sz="2200" b="1" dirty="0">
                <a:solidFill>
                  <a:prstClr val="black"/>
                </a:solidFill>
              </a:rPr>
              <a:t>, terrain nu ou </a:t>
            </a:r>
            <a:r>
              <a:rPr lang="fr-FR" sz="2200" b="1" dirty="0" smtClean="0">
                <a:solidFill>
                  <a:prstClr val="black"/>
                </a:solidFill>
              </a:rPr>
              <a:t>	massif forestier.</a:t>
            </a:r>
            <a:endParaRPr lang="fr-FR" sz="2200" b="1" dirty="0">
              <a:solidFill>
                <a:prstClr val="black"/>
              </a:solidFill>
            </a:endParaRPr>
          </a:p>
        </p:txBody>
      </p:sp>
      <p:pic>
        <p:nvPicPr>
          <p:cNvPr id="5" name="Picture 2" descr="C:\Users\mon\Desktop\GEDC05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70468"/>
            <a:ext cx="3608779" cy="270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5443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26758"/>
            <a:ext cx="1501315" cy="240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43836"/>
            <a:ext cx="1644897" cy="219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C:\Users\mon\Desktop\Mes documents\Master 1 Pro Management Public Environnemental\Stage\Photos\DSC0074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5816" y="3663957"/>
            <a:ext cx="1365687" cy="19073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 descr="C:\Users\mon\Desktop\Mes documents\Master 1 Pro Management Public Environnemental\Stage\Photos\Travaux Natura 2000\Seguard\DSC0087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73057" y="3899175"/>
            <a:ext cx="1202439" cy="1672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55575" y="5571839"/>
            <a:ext cx="1107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i="1" dirty="0" smtClean="0"/>
              <a:t>Cytise velu.</a:t>
            </a:r>
            <a:endParaRPr lang="fr-FR" sz="1500" b="1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2483768" y="5571325"/>
            <a:ext cx="1122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i="1" dirty="0" smtClean="0"/>
              <a:t>Fougère aigle.</a:t>
            </a:r>
            <a:endParaRPr lang="fr-FR" sz="1500" b="1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4238022" y="5571839"/>
            <a:ext cx="11812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i="1" dirty="0" smtClean="0"/>
              <a:t>Euphorbe des bois.</a:t>
            </a:r>
            <a:endParaRPr lang="fr-FR" sz="1500" b="1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879373" y="5646255"/>
            <a:ext cx="7459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i="1" dirty="0" smtClean="0"/>
              <a:t>Lierre.</a:t>
            </a:r>
            <a:endParaRPr lang="fr-FR" sz="1500" b="1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648222" y="2499708"/>
            <a:ext cx="6563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Cortège floristique station mésophile</a:t>
            </a:r>
            <a:endParaRPr lang="fr-FR" sz="2400" b="1" dirty="0"/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457093" y="332656"/>
            <a:ext cx="8075347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200" b="1" dirty="0" smtClean="0">
              <a:solidFill>
                <a:schemeClr val="tx1"/>
              </a:solidFill>
            </a:endParaRPr>
          </a:p>
          <a:p>
            <a:r>
              <a:rPr lang="fr-FR" b="1" dirty="0" smtClean="0">
                <a:solidFill>
                  <a:schemeClr val="tx1"/>
                </a:solidFill>
              </a:rPr>
              <a:t>2</a:t>
            </a:r>
            <a:r>
              <a:rPr lang="fr-FR" b="1" baseline="30000" dirty="0" smtClean="0">
                <a:solidFill>
                  <a:schemeClr val="tx1"/>
                </a:solidFill>
              </a:rPr>
              <a:t>ème</a:t>
            </a:r>
            <a:r>
              <a:rPr lang="fr-FR" b="1" dirty="0" smtClean="0">
                <a:solidFill>
                  <a:schemeClr val="tx1"/>
                </a:solidFill>
              </a:rPr>
              <a:t> facteur clé de détermination :</a:t>
            </a:r>
          </a:p>
          <a:p>
            <a:pPr marL="68580" indent="0">
              <a:buNone/>
            </a:pPr>
            <a:r>
              <a:rPr lang="fr-FR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potentialité de la station.</a:t>
            </a:r>
            <a:endParaRPr lang="fr-FR" sz="2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249699"/>
            <a:ext cx="961682" cy="96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7842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34936" y="4704697"/>
            <a:ext cx="14184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i="1" dirty="0" err="1" smtClean="0"/>
              <a:t>Calycotome</a:t>
            </a:r>
            <a:r>
              <a:rPr lang="fr-FR" sz="1500" b="1" i="1" dirty="0" smtClean="0"/>
              <a:t> épineux.</a:t>
            </a:r>
            <a:endParaRPr lang="fr-FR" sz="1500" b="1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409326" y="4725455"/>
            <a:ext cx="1514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i="1" dirty="0" smtClean="0"/>
              <a:t>Bruyère arborescente.</a:t>
            </a:r>
            <a:endParaRPr lang="fr-FR" sz="1500" b="1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272270" y="4725455"/>
            <a:ext cx="1337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i="1" dirty="0" smtClean="0"/>
              <a:t>Ciste de Montpellier.</a:t>
            </a:r>
            <a:endParaRPr lang="fr-FR" sz="1500" b="1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5890890" y="4735326"/>
            <a:ext cx="1148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i="1" dirty="0" smtClean="0"/>
              <a:t>Lavande </a:t>
            </a:r>
            <a:r>
              <a:rPr lang="fr-FR" sz="1500" b="1" i="1" dirty="0" err="1" smtClean="0"/>
              <a:t>stéchade</a:t>
            </a:r>
            <a:r>
              <a:rPr lang="fr-FR" sz="1500" b="1" i="1" dirty="0" smtClean="0"/>
              <a:t>.</a:t>
            </a:r>
            <a:endParaRPr lang="fr-FR" sz="1500" b="1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7081799" y="4725455"/>
            <a:ext cx="12961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i="1" dirty="0" smtClean="0"/>
              <a:t>Euphorbe </a:t>
            </a:r>
            <a:r>
              <a:rPr lang="fr-FR" sz="1500" b="1" i="1" dirty="0" err="1" smtClean="0"/>
              <a:t>characias</a:t>
            </a:r>
            <a:r>
              <a:rPr lang="fr-FR" sz="1500" b="1" i="1" dirty="0" smtClean="0"/>
              <a:t>.</a:t>
            </a:r>
            <a:endParaRPr lang="fr-FR" sz="1500" b="1" i="1" dirty="0"/>
          </a:p>
        </p:txBody>
      </p:sp>
      <p:sp>
        <p:nvSpPr>
          <p:cNvPr id="14" name="Espace réservé du contenu 13"/>
          <p:cNvSpPr txBox="1">
            <a:spLocks noGrp="1"/>
          </p:cNvSpPr>
          <p:nvPr>
            <p:ph idx="1"/>
          </p:nvPr>
        </p:nvSpPr>
        <p:spPr>
          <a:xfrm>
            <a:off x="534747" y="1700808"/>
            <a:ext cx="6777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0">
              <a:buNone/>
            </a:pPr>
            <a:r>
              <a:rPr lang="fr-FR" b="1" dirty="0" smtClean="0">
                <a:solidFill>
                  <a:schemeClr val="tx1"/>
                </a:solidFill>
              </a:rPr>
              <a:t>Cortège floristique station thermophile</a:t>
            </a: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6" y="2290110"/>
            <a:ext cx="1670050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26" y="2515535"/>
            <a:ext cx="1646237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526" y="2789467"/>
            <a:ext cx="1462829" cy="194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710" y="3004749"/>
            <a:ext cx="1199156" cy="173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148" y="3187879"/>
            <a:ext cx="901447" cy="151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260" y="1391206"/>
            <a:ext cx="9937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007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980728"/>
            <a:ext cx="7281257" cy="3508977"/>
          </a:xfrm>
        </p:spPr>
        <p:txBody>
          <a:bodyPr/>
          <a:lstStyle/>
          <a:p>
            <a:r>
              <a:rPr lang="fr-FR" b="1" dirty="0" smtClean="0">
                <a:solidFill>
                  <a:schemeClr val="tx1"/>
                </a:solidFill>
              </a:rPr>
              <a:t>3</a:t>
            </a:r>
            <a:r>
              <a:rPr lang="fr-FR" b="1" baseline="30000" dirty="0" smtClean="0">
                <a:solidFill>
                  <a:schemeClr val="tx1"/>
                </a:solidFill>
              </a:rPr>
              <a:t>ème</a:t>
            </a:r>
            <a:r>
              <a:rPr lang="fr-FR" b="1" dirty="0" smtClean="0">
                <a:solidFill>
                  <a:schemeClr val="tx1"/>
                </a:solidFill>
              </a:rPr>
              <a:t> facteur clé de détermination : </a:t>
            </a:r>
            <a:r>
              <a:rPr lang="fr-FR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pente</a:t>
            </a:r>
            <a:endParaRPr lang="fr-FR" sz="2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41309" y="4047454"/>
            <a:ext cx="4064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→</a:t>
            </a:r>
            <a:r>
              <a:rPr lang="fr-FR" sz="2400" b="1" dirty="0" smtClean="0">
                <a:latin typeface="Century Gothic"/>
              </a:rPr>
              <a:t>	Supérieure à 30 </a:t>
            </a: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54494" y="1930241"/>
            <a:ext cx="3829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→</a:t>
            </a:r>
            <a:r>
              <a:rPr lang="fr-FR" sz="2400" b="1" dirty="0" smtClean="0">
                <a:latin typeface="Century Gothic"/>
              </a:rPr>
              <a:t>	Inférieure à 30 </a:t>
            </a: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1619672" y="4869160"/>
            <a:ext cx="1224136" cy="13681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843808" y="6237312"/>
            <a:ext cx="19442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2231740" y="5229200"/>
            <a:ext cx="0" cy="324036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2536540" y="5580332"/>
            <a:ext cx="0" cy="324036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2841340" y="5905636"/>
            <a:ext cx="0" cy="324036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1979712" y="4909221"/>
            <a:ext cx="0" cy="324036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Nuage 13"/>
          <p:cNvSpPr/>
          <p:nvPr/>
        </p:nvSpPr>
        <p:spPr>
          <a:xfrm>
            <a:off x="1799692" y="4717740"/>
            <a:ext cx="360040" cy="30284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Nuage 21"/>
          <p:cNvSpPr/>
          <p:nvPr/>
        </p:nvSpPr>
        <p:spPr>
          <a:xfrm>
            <a:off x="2051720" y="5020580"/>
            <a:ext cx="360040" cy="30284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Nuage 22"/>
          <p:cNvSpPr/>
          <p:nvPr/>
        </p:nvSpPr>
        <p:spPr>
          <a:xfrm>
            <a:off x="2356520" y="5323420"/>
            <a:ext cx="360040" cy="30284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Nuage 23"/>
          <p:cNvSpPr/>
          <p:nvPr/>
        </p:nvSpPr>
        <p:spPr>
          <a:xfrm>
            <a:off x="2663788" y="5702864"/>
            <a:ext cx="360040" cy="30284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26"/>
          <p:cNvCxnSpPr/>
          <p:nvPr/>
        </p:nvCxnSpPr>
        <p:spPr>
          <a:xfrm>
            <a:off x="1619672" y="3137840"/>
            <a:ext cx="1744960" cy="2239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3364632" y="3361808"/>
            <a:ext cx="14233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flipV="1">
            <a:off x="3364632" y="3037772"/>
            <a:ext cx="0" cy="324036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Nuage 40"/>
          <p:cNvSpPr/>
          <p:nvPr/>
        </p:nvSpPr>
        <p:spPr>
          <a:xfrm>
            <a:off x="3176228" y="2810998"/>
            <a:ext cx="360040" cy="30284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41"/>
          <p:cNvCxnSpPr/>
          <p:nvPr/>
        </p:nvCxnSpPr>
        <p:spPr>
          <a:xfrm flipV="1">
            <a:off x="2841340" y="2970515"/>
            <a:ext cx="0" cy="324036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Nuage 42"/>
          <p:cNvSpPr/>
          <p:nvPr/>
        </p:nvSpPr>
        <p:spPr>
          <a:xfrm>
            <a:off x="2651414" y="2734932"/>
            <a:ext cx="360040" cy="30284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43"/>
          <p:cNvCxnSpPr/>
          <p:nvPr/>
        </p:nvCxnSpPr>
        <p:spPr>
          <a:xfrm flipV="1">
            <a:off x="2356520" y="2925788"/>
            <a:ext cx="0" cy="324036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Nuage 44"/>
          <p:cNvSpPr/>
          <p:nvPr/>
        </p:nvSpPr>
        <p:spPr>
          <a:xfrm>
            <a:off x="2176500" y="2674521"/>
            <a:ext cx="360040" cy="30284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45"/>
          <p:cNvCxnSpPr/>
          <p:nvPr/>
        </p:nvCxnSpPr>
        <p:spPr>
          <a:xfrm flipV="1">
            <a:off x="1821632" y="2839904"/>
            <a:ext cx="0" cy="324036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Nuage 46"/>
          <p:cNvSpPr/>
          <p:nvPr/>
        </p:nvSpPr>
        <p:spPr>
          <a:xfrm>
            <a:off x="1641612" y="2622948"/>
            <a:ext cx="360040" cy="30284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20115"/>
            <a:ext cx="9636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982" y="4890931"/>
            <a:ext cx="9937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7085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9314425"/>
              </p:ext>
            </p:extLst>
          </p:nvPr>
        </p:nvGraphicFramePr>
        <p:xfrm>
          <a:off x="539552" y="836712"/>
          <a:ext cx="806489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96854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9622414"/>
              </p:ext>
            </p:extLst>
          </p:nvPr>
        </p:nvGraphicFramePr>
        <p:xfrm>
          <a:off x="755576" y="1700808"/>
          <a:ext cx="7569125" cy="422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ce réservé du contenu 2"/>
          <p:cNvSpPr txBox="1">
            <a:spLocks/>
          </p:cNvSpPr>
          <p:nvPr/>
        </p:nvSpPr>
        <p:spPr>
          <a:xfrm>
            <a:off x="98746" y="548680"/>
            <a:ext cx="7920880" cy="636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1" dirty="0" smtClean="0">
              <a:solidFill>
                <a:schemeClr val="tx1"/>
              </a:solidFill>
            </a:endParaRPr>
          </a:p>
          <a:p>
            <a:pPr lvl="1"/>
            <a:r>
              <a:rPr lang="fr-FR" sz="2400" b="1" dirty="0" smtClean="0">
                <a:solidFill>
                  <a:schemeClr val="tx1"/>
                </a:solidFill>
              </a:rPr>
              <a:t>Plantation en plein de plants</a:t>
            </a:r>
            <a:endParaRPr lang="fr-FR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://www.journalzibeline.fr/wp-content/uploads/2013/07/billet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347374"/>
            <a:ext cx="1387362" cy="9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347864" y="5579512"/>
            <a:ext cx="1422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= .…€ 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0475596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1680298"/>
              </p:ext>
            </p:extLst>
          </p:nvPr>
        </p:nvGraphicFramePr>
        <p:xfrm>
          <a:off x="539552" y="1556792"/>
          <a:ext cx="806489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://www.journalzibeline.fr/wp-content/uploads/2013/07/billet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347374"/>
            <a:ext cx="1387362" cy="9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347864" y="5579512"/>
            <a:ext cx="1422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= .…€ </a:t>
            </a:r>
            <a:endParaRPr lang="fr-FR" sz="2400" b="1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98746" y="476672"/>
            <a:ext cx="7920880" cy="636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1" dirty="0" smtClean="0">
              <a:solidFill>
                <a:schemeClr val="tx1"/>
              </a:solidFill>
            </a:endParaRPr>
          </a:p>
          <a:p>
            <a:pPr lvl="1"/>
            <a:r>
              <a:rPr lang="fr-FR" sz="2400" b="1" dirty="0" smtClean="0">
                <a:solidFill>
                  <a:schemeClr val="tx1"/>
                </a:solidFill>
              </a:rPr>
              <a:t>Régénération naturelle par glandée</a:t>
            </a:r>
            <a:endParaRPr lang="fr-FR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8276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77166"/>
              </p:ext>
            </p:extLst>
          </p:nvPr>
        </p:nvGraphicFramePr>
        <p:xfrm>
          <a:off x="611560" y="1455014"/>
          <a:ext cx="7992888" cy="4563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://www.journalzibeline.fr/wp-content/uploads/2013/07/billet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347374"/>
            <a:ext cx="1387362" cy="9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347864" y="5579512"/>
            <a:ext cx="1422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= .…€ </a:t>
            </a:r>
            <a:endParaRPr lang="fr-FR" sz="2400" b="1" dirty="0"/>
          </a:p>
        </p:txBody>
      </p:sp>
      <p:sp>
        <p:nvSpPr>
          <p:cNvPr id="7" name="Espace réservé du contenu 2"/>
          <p:cNvSpPr txBox="1">
            <a:spLocks noGrp="1"/>
          </p:cNvSpPr>
          <p:nvPr>
            <p:ph type="title"/>
          </p:nvPr>
        </p:nvSpPr>
        <p:spPr>
          <a:xfrm>
            <a:off x="179512" y="836712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1" dirty="0" smtClean="0">
              <a:solidFill>
                <a:schemeClr val="tx1"/>
              </a:solidFill>
            </a:endParaRPr>
          </a:p>
          <a:p>
            <a:pPr lvl="1"/>
            <a:r>
              <a:rPr lang="fr-FR" sz="2400" b="1" dirty="0" smtClean="0">
                <a:solidFill>
                  <a:schemeClr val="tx1"/>
                </a:solidFill>
              </a:rPr>
              <a:t>Régénération artificielle par ensemencement de glands</a:t>
            </a:r>
            <a:endParaRPr lang="fr-FR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2974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124744"/>
            <a:ext cx="8280920" cy="4707885"/>
          </a:xfrm>
        </p:spPr>
        <p:txBody>
          <a:bodyPr/>
          <a:lstStyle/>
          <a:p>
            <a:pPr marL="68580" indent="0" algn="just">
              <a:buNone/>
            </a:pPr>
            <a:r>
              <a:rPr lang="fr-F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→</a:t>
            </a:r>
            <a:r>
              <a:rPr lang="fr-FR" b="1" dirty="0" smtClean="0">
                <a:solidFill>
                  <a:schemeClr val="tx1"/>
                </a:solidFill>
                <a:latin typeface="Century Gothic"/>
              </a:rPr>
              <a:t>	La remise en production de la </a:t>
            </a:r>
            <a:r>
              <a:rPr lang="fr-FR" b="1" dirty="0" err="1" smtClean="0">
                <a:solidFill>
                  <a:schemeClr val="tx1"/>
                </a:solidFill>
                <a:latin typeface="Century Gothic"/>
              </a:rPr>
              <a:t>suberaie</a:t>
            </a:r>
            <a:r>
              <a:rPr lang="fr-FR" b="1" dirty="0" smtClean="0">
                <a:solidFill>
                  <a:schemeClr val="tx1"/>
                </a:solidFill>
                <a:latin typeface="Century Gothic"/>
              </a:rPr>
              <a:t> implique 	un renouvellement des arbres.</a:t>
            </a: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mon\Desktop\Mes documents\Master 1 Pro Management Public Environnemental\Stage\Photos\De Charrin\GEDC04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3943627" cy="295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on\Desktop\Mes documents\Master 1 Pro Management Public Environnemental\Stage\Photos\DSC006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187" y="3397988"/>
            <a:ext cx="4049261" cy="303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400263" y="2942509"/>
            <a:ext cx="36583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i="1" dirty="0" smtClean="0"/>
              <a:t>Observation de vieux sujets.</a:t>
            </a:r>
            <a:endParaRPr lang="fr-FR" sz="1500" b="1" i="1" dirty="0"/>
          </a:p>
        </p:txBody>
      </p:sp>
    </p:spTree>
    <p:extLst>
      <p:ext uri="{BB962C8B-B14F-4D97-AF65-F5344CB8AC3E}">
        <p14:creationId xmlns:p14="http://schemas.microsoft.com/office/powerpoint/2010/main" val="2911316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024744" cy="901904"/>
          </a:xfrm>
        </p:spPr>
        <p:txBody>
          <a:bodyPr/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844824"/>
            <a:ext cx="8352928" cy="4608512"/>
          </a:xfrm>
        </p:spPr>
        <p:txBody>
          <a:bodyPr/>
          <a:lstStyle/>
          <a:p>
            <a:pPr marL="68580" indent="0">
              <a:buNone/>
            </a:pPr>
            <a:r>
              <a:rPr lang="fr-F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→</a:t>
            </a:r>
            <a:r>
              <a:rPr lang="fr-FR" b="1" dirty="0" smtClean="0">
                <a:solidFill>
                  <a:schemeClr val="tx1"/>
                </a:solidFill>
                <a:latin typeface="Century Gothic"/>
              </a:rPr>
              <a:t>	Pour régénérer et pérenniser les </a:t>
            </a:r>
            <a:r>
              <a:rPr lang="fr-FR" b="1" dirty="0" err="1" smtClean="0">
                <a:solidFill>
                  <a:schemeClr val="tx1"/>
                </a:solidFill>
                <a:latin typeface="Century Gothic"/>
              </a:rPr>
              <a:t>suberaies</a:t>
            </a:r>
            <a:r>
              <a:rPr lang="fr-FR" b="1" dirty="0" smtClean="0">
                <a:solidFill>
                  <a:schemeClr val="tx1"/>
                </a:solidFill>
                <a:latin typeface="Century Gothic"/>
              </a:rPr>
              <a:t> 	varoises il faut avoir un brassage génétique.</a:t>
            </a:r>
          </a:p>
          <a:p>
            <a:pPr marL="68580" indent="0">
              <a:buNone/>
            </a:pPr>
            <a:endParaRPr lang="fr-FR" b="1" dirty="0" smtClean="0">
              <a:solidFill>
                <a:schemeClr val="tx1"/>
              </a:solidFill>
              <a:latin typeface="Century Gothic"/>
            </a:endParaRPr>
          </a:p>
          <a:p>
            <a:pPr marL="68580" indent="0">
              <a:buNone/>
            </a:pPr>
            <a:endParaRPr lang="fr-FR" b="1" dirty="0">
              <a:solidFill>
                <a:schemeClr val="tx1"/>
              </a:solidFill>
              <a:latin typeface="Century Gothic"/>
            </a:endParaRPr>
          </a:p>
          <a:p>
            <a:pPr marL="68580" indent="0">
              <a:buNone/>
            </a:pPr>
            <a:r>
              <a:rPr lang="fr-F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→</a:t>
            </a:r>
            <a:r>
              <a:rPr lang="fr-FR" b="1" dirty="0" smtClean="0">
                <a:solidFill>
                  <a:schemeClr val="tx1"/>
                </a:solidFill>
                <a:latin typeface="Century Gothic"/>
              </a:rPr>
              <a:t>	Favoriser au maximum la régénération naturelle 	par glandée.</a:t>
            </a:r>
          </a:p>
          <a:p>
            <a:pPr marL="68580" indent="0">
              <a:buNone/>
            </a:pPr>
            <a:endParaRPr lang="fr-FR" b="1" dirty="0" smtClean="0">
              <a:solidFill>
                <a:schemeClr val="tx1"/>
              </a:solidFill>
              <a:latin typeface="Century Gothic"/>
            </a:endParaRPr>
          </a:p>
          <a:p>
            <a:pPr marL="68580" indent="0">
              <a:buNone/>
            </a:pPr>
            <a:endParaRPr lang="fr-FR" b="1" dirty="0">
              <a:solidFill>
                <a:schemeClr val="tx1"/>
              </a:solidFill>
              <a:latin typeface="Century Gothic"/>
            </a:endParaRPr>
          </a:p>
          <a:p>
            <a:pPr marL="68580" indent="0">
              <a:buNone/>
            </a:pPr>
            <a:r>
              <a:rPr lang="fr-FR" b="1" dirty="0" smtClean="0">
                <a:solidFill>
                  <a:schemeClr val="tx1"/>
                </a:solidFill>
                <a:latin typeface="Century Gothic"/>
              </a:rPr>
              <a:t>→	Insertion de plants d’autres provenances pour 	avoir un brassage génétique.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393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31640" y="548680"/>
            <a:ext cx="6777317" cy="3508977"/>
          </a:xfrm>
        </p:spPr>
        <p:txBody>
          <a:bodyPr>
            <a:noAutofit/>
          </a:bodyPr>
          <a:lstStyle/>
          <a:p>
            <a:pPr marL="68580" indent="0" algn="ctr">
              <a:buNone/>
            </a:pPr>
            <a:r>
              <a:rPr lang="fr-FR" sz="9600" b="1" dirty="0" smtClean="0">
                <a:solidFill>
                  <a:schemeClr val="tx1"/>
                </a:solidFill>
              </a:rPr>
              <a:t>Merci pour votre attention.</a:t>
            </a:r>
            <a:endParaRPr lang="fr-FR" sz="96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3.bp.blogspot.com/-_HCp6931-DQ/T3raeWGpsFI/AAAAAAAABOY/FzFxAkl5sb4/s1600/Arb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69160"/>
            <a:ext cx="2250976" cy="150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s.cdn4.123rf.com/168nwm/happyroman/happyroman1112/happyroman111202715/11563934-vector-cartoon-sourire-arbre-vis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869160"/>
            <a:ext cx="12001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7698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666399"/>
            <a:ext cx="8136904" cy="3508977"/>
          </a:xfrm>
        </p:spPr>
        <p:txBody>
          <a:bodyPr>
            <a:noAutofit/>
          </a:bodyPr>
          <a:lstStyle/>
          <a:p>
            <a:pPr marL="68580" indent="0" algn="ctr">
              <a:buNone/>
            </a:pPr>
            <a:r>
              <a:rPr lang="fr-FR" sz="5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 régénérer les </a:t>
            </a:r>
            <a:r>
              <a:rPr lang="fr-FR" sz="5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Suberaies</a:t>
            </a:r>
            <a:r>
              <a:rPr lang="fr-FR" sz="5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Varoises?</a:t>
            </a:r>
            <a:endParaRPr lang="fr-FR" sz="5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mon\Desktop\Mes documents\Master 1 Pro Management Public Environnemental\Stage\Photos\DSC008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20888"/>
            <a:ext cx="5256584" cy="394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4660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7024744" cy="901904"/>
          </a:xfrm>
        </p:spPr>
        <p:txBody>
          <a:bodyPr>
            <a:norm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772816"/>
            <a:ext cx="8136904" cy="4536504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fr-FR" sz="3000" b="1" dirty="0" smtClean="0">
                <a:solidFill>
                  <a:schemeClr val="bg2">
                    <a:lumMod val="75000"/>
                  </a:schemeClr>
                </a:solidFill>
              </a:rPr>
              <a:t>I</a:t>
            </a:r>
            <a:r>
              <a:rPr lang="fr-FR" b="1" dirty="0"/>
              <a:t>	</a:t>
            </a:r>
            <a:r>
              <a:rPr lang="fr-FR" sz="2600" b="1" dirty="0" smtClean="0">
                <a:solidFill>
                  <a:schemeClr val="tx1"/>
                </a:solidFill>
              </a:rPr>
              <a:t>Pourquoi pérenniser les </a:t>
            </a:r>
            <a:r>
              <a:rPr lang="fr-FR" sz="2600" b="1" dirty="0" err="1" smtClean="0">
                <a:solidFill>
                  <a:schemeClr val="tx1"/>
                </a:solidFill>
              </a:rPr>
              <a:t>suberaies</a:t>
            </a:r>
            <a:r>
              <a:rPr lang="fr-FR" sz="2600" b="1" dirty="0" smtClean="0">
                <a:solidFill>
                  <a:schemeClr val="tx1"/>
                </a:solidFill>
              </a:rPr>
              <a:t>?</a:t>
            </a:r>
          </a:p>
          <a:p>
            <a:pPr marL="68580" indent="0">
              <a:buNone/>
            </a:pPr>
            <a:endParaRPr lang="fr-FR" b="1" dirty="0" smtClean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fr-FR" b="1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fr-FR" sz="3000" b="1" dirty="0" smtClean="0">
                <a:solidFill>
                  <a:schemeClr val="bg2">
                    <a:lumMod val="75000"/>
                  </a:schemeClr>
                </a:solidFill>
              </a:rPr>
              <a:t>II	</a:t>
            </a:r>
            <a:r>
              <a:rPr lang="fr-FR" sz="2600" b="1" dirty="0" smtClean="0">
                <a:solidFill>
                  <a:schemeClr val="tx1"/>
                </a:solidFill>
              </a:rPr>
              <a:t>Les méthodes de régénération existantes</a:t>
            </a:r>
          </a:p>
          <a:p>
            <a:pPr marL="68580" indent="0">
              <a:buNone/>
            </a:pPr>
            <a:endParaRPr lang="fr-FR" b="1" dirty="0" smtClean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fr-FR" b="1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fr-FR" sz="3000" b="1" dirty="0" smtClean="0">
                <a:solidFill>
                  <a:schemeClr val="bg2">
                    <a:lumMod val="75000"/>
                  </a:schemeClr>
                </a:solidFill>
              </a:rPr>
              <a:t>III</a:t>
            </a:r>
            <a:r>
              <a:rPr lang="fr-FR" b="1" dirty="0" smtClean="0">
                <a:solidFill>
                  <a:schemeClr val="tx1"/>
                </a:solidFill>
              </a:rPr>
              <a:t>	</a:t>
            </a:r>
            <a:r>
              <a:rPr lang="fr-FR" sz="2600" b="1" dirty="0" smtClean="0">
                <a:solidFill>
                  <a:schemeClr val="tx1"/>
                </a:solidFill>
              </a:rPr>
              <a:t>Focus sur le Var</a:t>
            </a:r>
          </a:p>
          <a:p>
            <a:pPr marL="68580" indent="0">
              <a:buNone/>
            </a:pPr>
            <a:endParaRPr lang="fr-FR" b="1" dirty="0" smtClean="0">
              <a:solidFill>
                <a:schemeClr val="tx1"/>
              </a:solidFill>
            </a:endParaRPr>
          </a:p>
          <a:p>
            <a:pPr marL="68580" indent="0">
              <a:buNone/>
            </a:pPr>
            <a:endParaRPr lang="fr-FR" b="1" dirty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fr-FR" sz="3000" b="1" dirty="0" smtClean="0">
                <a:solidFill>
                  <a:schemeClr val="bg2">
                    <a:lumMod val="75000"/>
                  </a:schemeClr>
                </a:solidFill>
              </a:rPr>
              <a:t>IV</a:t>
            </a:r>
            <a:r>
              <a:rPr lang="fr-FR" b="1" dirty="0" smtClean="0">
                <a:solidFill>
                  <a:schemeClr val="tx1"/>
                </a:solidFill>
              </a:rPr>
              <a:t>	</a:t>
            </a:r>
            <a:r>
              <a:rPr lang="fr-FR" sz="2600" b="1" dirty="0" smtClean="0">
                <a:solidFill>
                  <a:schemeClr val="tx1"/>
                </a:solidFill>
              </a:rPr>
              <a:t>Proposition d’itinéraires sylvicoles de 	régénération</a:t>
            </a:r>
            <a:endParaRPr lang="fr-FR" sz="2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6018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6336704" cy="1143000"/>
          </a:xfrm>
        </p:spPr>
        <p:txBody>
          <a:bodyPr>
            <a:no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	Pourquoi pérenniser </a:t>
            </a:r>
            <a:b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les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suberaies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044966"/>
              </p:ext>
            </p:extLst>
          </p:nvPr>
        </p:nvGraphicFramePr>
        <p:xfrm>
          <a:off x="-756592" y="1988840"/>
          <a:ext cx="9900592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23176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1295771"/>
              </p:ext>
            </p:extLst>
          </p:nvPr>
        </p:nvGraphicFramePr>
        <p:xfrm>
          <a:off x="1043608" y="1628800"/>
          <a:ext cx="8576617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ce réservé du contenu 2"/>
          <p:cNvSpPr txBox="1">
            <a:spLocks/>
          </p:cNvSpPr>
          <p:nvPr/>
        </p:nvSpPr>
        <p:spPr>
          <a:xfrm>
            <a:off x="395536" y="877077"/>
            <a:ext cx="8208912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fr-FR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→</a:t>
            </a:r>
            <a:r>
              <a:rPr lang="fr-FR" sz="2600" b="1" dirty="0" smtClean="0">
                <a:solidFill>
                  <a:schemeClr val="tx1"/>
                </a:solidFill>
                <a:latin typeface="Century Gothic"/>
              </a:rPr>
              <a:t>	Nombreuses propriétés du liège.</a:t>
            </a:r>
            <a:endParaRPr lang="fr-FR" sz="26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mon\Desktop\Mes documents\Master 1 Pro Management Public Environnemental\Stage\Photos\DSC0078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52"/>
          <a:stretch/>
        </p:blipFill>
        <p:spPr bwMode="auto">
          <a:xfrm>
            <a:off x="5685860" y="4221088"/>
            <a:ext cx="1211086" cy="115212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7180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7024744" cy="1143000"/>
          </a:xfrm>
        </p:spPr>
        <p:txBody>
          <a:bodyPr>
            <a:no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	Les méthodes de 	régénération existantes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395536" y="2564904"/>
            <a:ext cx="7353265" cy="3508977"/>
          </a:xfrm>
        </p:spPr>
        <p:txBody>
          <a:bodyPr/>
          <a:lstStyle/>
          <a:p>
            <a:r>
              <a:rPr lang="fr-FR" b="1" dirty="0" smtClean="0">
                <a:solidFill>
                  <a:schemeClr val="tx1"/>
                </a:solidFill>
              </a:rPr>
              <a:t>La régénération naturelle</a:t>
            </a: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</p:txBody>
      </p:sp>
      <p:graphicFrame>
        <p:nvGraphicFramePr>
          <p:cNvPr id="9" name="Diagramme 8"/>
          <p:cNvGraphicFramePr/>
          <p:nvPr>
            <p:extLst>
              <p:ext uri="{D42A27DB-BD31-4B8C-83A1-F6EECF244321}">
                <p14:modId xmlns:p14="http://schemas.microsoft.com/office/powerpoint/2010/main" val="1544099874"/>
              </p:ext>
            </p:extLst>
          </p:nvPr>
        </p:nvGraphicFramePr>
        <p:xfrm>
          <a:off x="1619672" y="3068960"/>
          <a:ext cx="6480720" cy="3986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25482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052736"/>
            <a:ext cx="8208912" cy="5400600"/>
          </a:xfrm>
        </p:spPr>
        <p:txBody>
          <a:bodyPr/>
          <a:lstStyle/>
          <a:p>
            <a:r>
              <a:rPr lang="fr-FR" b="1" dirty="0" smtClean="0">
                <a:solidFill>
                  <a:schemeClr val="tx1"/>
                </a:solidFill>
              </a:rPr>
              <a:t>La régénération artificielle</a:t>
            </a:r>
            <a:endParaRPr lang="fr-FR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2041257922"/>
              </p:ext>
            </p:extLst>
          </p:nvPr>
        </p:nvGraphicFramePr>
        <p:xfrm>
          <a:off x="1619672" y="1844824"/>
          <a:ext cx="6480720" cy="3986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13939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1326</TotalTime>
  <Words>619</Words>
  <Application>Microsoft Office PowerPoint</Application>
  <PresentationFormat>Affichage à l'écran (4:3)</PresentationFormat>
  <Paragraphs>182</Paragraphs>
  <Slides>31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Austin</vt:lpstr>
      <vt:lpstr>La régénération des Suberaies Varoises</vt:lpstr>
      <vt:lpstr>Introduction</vt:lpstr>
      <vt:lpstr>Présentation PowerPoint</vt:lpstr>
      <vt:lpstr>Présentation PowerPoint</vt:lpstr>
      <vt:lpstr>Plan</vt:lpstr>
      <vt:lpstr>I  Pourquoi pérenniser   les suberaies?</vt:lpstr>
      <vt:lpstr>Présentation PowerPoint</vt:lpstr>
      <vt:lpstr>II Les méthodes de  régénération existantes</vt:lpstr>
      <vt:lpstr>Présentation PowerPoint</vt:lpstr>
      <vt:lpstr>Présentation PowerPoint</vt:lpstr>
      <vt:lpstr>Présentation PowerPoint</vt:lpstr>
      <vt:lpstr>III Focus sur le Var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IV Proposition d’itinéraire  sylvicoles de régénération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Régénération artificielle par ensemencement de glands </vt:lpstr>
      <vt:lpstr>Conclusion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régénération des Suberaies Varoises</dc:title>
  <dc:creator>mon</dc:creator>
  <cp:lastModifiedBy>cecile</cp:lastModifiedBy>
  <cp:revision>81</cp:revision>
  <dcterms:created xsi:type="dcterms:W3CDTF">2014-06-21T14:02:40Z</dcterms:created>
  <dcterms:modified xsi:type="dcterms:W3CDTF">2015-03-03T16:52:19Z</dcterms:modified>
</cp:coreProperties>
</file>